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7" r:id="rId5"/>
    <p:sldId id="270" r:id="rId6"/>
    <p:sldId id="271" r:id="rId7"/>
    <p:sldId id="272" r:id="rId8"/>
    <p:sldId id="273" r:id="rId9"/>
    <p:sldId id="277" r:id="rId10"/>
    <p:sldId id="274" r:id="rId11"/>
    <p:sldId id="278" r:id="rId12"/>
    <p:sldId id="279" r:id="rId13"/>
    <p:sldId id="280" r:id="rId14"/>
    <p:sldId id="281" r:id="rId15"/>
    <p:sldId id="282" r:id="rId16"/>
    <p:sldId id="283" r:id="rId17"/>
    <p:sldId id="284" r:id="rId18"/>
    <p:sldId id="288" r:id="rId19"/>
    <p:sldId id="285" r:id="rId20"/>
    <p:sldId id="286" r:id="rId21"/>
    <p:sldId id="290"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A0"/>
    <a:srgbClr val="FFE3CB"/>
    <a:srgbClr val="7EB6AD"/>
    <a:srgbClr val="E58C90"/>
    <a:srgbClr val="FFB914"/>
    <a:srgbClr val="05344E"/>
    <a:srgbClr val="616161"/>
    <a:srgbClr val="F0F0FA"/>
    <a:srgbClr val="2D3291"/>
    <a:srgbClr val="F05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25553-2AC9-4E53-B2C7-696CF687EA2E}" v="945" dt="2023-11-13T12:35:3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56" autoAdjust="0"/>
    <p:restoredTop sz="94660"/>
  </p:normalViewPr>
  <p:slideViewPr>
    <p:cSldViewPr snapToGrid="0">
      <p:cViewPr varScale="1">
        <p:scale>
          <a:sx n="85" d="100"/>
          <a:sy n="85" d="100"/>
        </p:scale>
        <p:origin x="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 Nagler" userId="0b4bcfdfa2f4a301" providerId="LiveId" clId="{22D25553-2AC9-4E53-B2C7-696CF687EA2E}"/>
    <pc:docChg chg="undo redo custSel addSld delSld modSld sldOrd">
      <pc:chgData name="Evi Nagler" userId="0b4bcfdfa2f4a301" providerId="LiveId" clId="{22D25553-2AC9-4E53-B2C7-696CF687EA2E}" dt="2023-11-13T12:36:47.263" v="2590" actId="404"/>
      <pc:docMkLst>
        <pc:docMk/>
      </pc:docMkLst>
      <pc:sldChg chg="del">
        <pc:chgData name="Evi Nagler" userId="0b4bcfdfa2f4a301" providerId="LiveId" clId="{22D25553-2AC9-4E53-B2C7-696CF687EA2E}" dt="2023-11-13T10:07:24.544" v="2312" actId="47"/>
        <pc:sldMkLst>
          <pc:docMk/>
          <pc:sldMk cId="3743069360" sldId="256"/>
        </pc:sldMkLst>
      </pc:sldChg>
      <pc:sldChg chg="del">
        <pc:chgData name="Evi Nagler" userId="0b4bcfdfa2f4a301" providerId="LiveId" clId="{22D25553-2AC9-4E53-B2C7-696CF687EA2E}" dt="2023-11-13T10:10:44.338" v="2356" actId="47"/>
        <pc:sldMkLst>
          <pc:docMk/>
          <pc:sldMk cId="676176305" sldId="257"/>
        </pc:sldMkLst>
      </pc:sldChg>
      <pc:sldChg chg="del">
        <pc:chgData name="Evi Nagler" userId="0b4bcfdfa2f4a301" providerId="LiveId" clId="{22D25553-2AC9-4E53-B2C7-696CF687EA2E}" dt="2023-11-13T11:33:38.251" v="2449" actId="47"/>
        <pc:sldMkLst>
          <pc:docMk/>
          <pc:sldMk cId="4025441435" sldId="260"/>
        </pc:sldMkLst>
      </pc:sldChg>
      <pc:sldChg chg="addSp delSp modSp mod ord delAnim modAnim">
        <pc:chgData name="Evi Nagler" userId="0b4bcfdfa2f4a301" providerId="LiveId" clId="{22D25553-2AC9-4E53-B2C7-696CF687EA2E}" dt="2023-11-13T12:09:34.089" v="2487" actId="1038"/>
        <pc:sldMkLst>
          <pc:docMk/>
          <pc:sldMk cId="2787108310" sldId="261"/>
        </pc:sldMkLst>
        <pc:spChg chg="mod">
          <ac:chgData name="Evi Nagler" userId="0b4bcfdfa2f4a301" providerId="LiveId" clId="{22D25553-2AC9-4E53-B2C7-696CF687EA2E}" dt="2023-11-13T11:57:47.895" v="2450"/>
          <ac:spMkLst>
            <pc:docMk/>
            <pc:sldMk cId="2787108310" sldId="261"/>
            <ac:spMk id="4" creationId="{7E980F45-180A-888D-1A72-E0C4D580755D}"/>
          </ac:spMkLst>
        </pc:spChg>
        <pc:spChg chg="mod">
          <ac:chgData name="Evi Nagler" userId="0b4bcfdfa2f4a301" providerId="LiveId" clId="{22D25553-2AC9-4E53-B2C7-696CF687EA2E}" dt="2023-11-13T11:57:47.895" v="2450"/>
          <ac:spMkLst>
            <pc:docMk/>
            <pc:sldMk cId="2787108310" sldId="261"/>
            <ac:spMk id="6" creationId="{B0040C0C-88D4-DB14-04C9-82BAC520B223}"/>
          </ac:spMkLst>
        </pc:spChg>
        <pc:spChg chg="mod">
          <ac:chgData name="Evi Nagler" userId="0b4bcfdfa2f4a301" providerId="LiveId" clId="{22D25553-2AC9-4E53-B2C7-696CF687EA2E}" dt="2023-11-13T11:57:47.895" v="2450"/>
          <ac:spMkLst>
            <pc:docMk/>
            <pc:sldMk cId="2787108310" sldId="261"/>
            <ac:spMk id="7" creationId="{C8775371-400B-25CE-00EB-F527B1FA0BAA}"/>
          </ac:spMkLst>
        </pc:spChg>
        <pc:spChg chg="mod">
          <ac:chgData name="Evi Nagler" userId="0b4bcfdfa2f4a301" providerId="LiveId" clId="{22D25553-2AC9-4E53-B2C7-696CF687EA2E}" dt="2023-11-13T11:57:47.895" v="2450"/>
          <ac:spMkLst>
            <pc:docMk/>
            <pc:sldMk cId="2787108310" sldId="261"/>
            <ac:spMk id="8" creationId="{9CD4F16D-6BB8-5119-F9AD-1A39C576E669}"/>
          </ac:spMkLst>
        </pc:spChg>
        <pc:spChg chg="mod">
          <ac:chgData name="Evi Nagler" userId="0b4bcfdfa2f4a301" providerId="LiveId" clId="{22D25553-2AC9-4E53-B2C7-696CF687EA2E}" dt="2023-11-13T11:57:47.895" v="2450"/>
          <ac:spMkLst>
            <pc:docMk/>
            <pc:sldMk cId="2787108310" sldId="261"/>
            <ac:spMk id="10" creationId="{A27A50F8-75F5-5BDC-7B22-854FF85F493B}"/>
          </ac:spMkLst>
        </pc:spChg>
        <pc:spChg chg="mod">
          <ac:chgData name="Evi Nagler" userId="0b4bcfdfa2f4a301" providerId="LiveId" clId="{22D25553-2AC9-4E53-B2C7-696CF687EA2E}" dt="2023-11-13T11:57:47.895" v="2450"/>
          <ac:spMkLst>
            <pc:docMk/>
            <pc:sldMk cId="2787108310" sldId="261"/>
            <ac:spMk id="11" creationId="{B9C297EA-58CA-ABD5-4150-B02334066467}"/>
          </ac:spMkLst>
        </pc:spChg>
        <pc:spChg chg="mod">
          <ac:chgData name="Evi Nagler" userId="0b4bcfdfa2f4a301" providerId="LiveId" clId="{22D25553-2AC9-4E53-B2C7-696CF687EA2E}" dt="2023-11-13T11:57:47.895" v="2450"/>
          <ac:spMkLst>
            <pc:docMk/>
            <pc:sldMk cId="2787108310" sldId="261"/>
            <ac:spMk id="12" creationId="{848532D5-059A-0DBF-4A29-44D5268D8F98}"/>
          </ac:spMkLst>
        </pc:spChg>
        <pc:spChg chg="mod">
          <ac:chgData name="Evi Nagler" userId="0b4bcfdfa2f4a301" providerId="LiveId" clId="{22D25553-2AC9-4E53-B2C7-696CF687EA2E}" dt="2023-11-13T12:07:54.056" v="2453"/>
          <ac:spMkLst>
            <pc:docMk/>
            <pc:sldMk cId="2787108310" sldId="261"/>
            <ac:spMk id="14" creationId="{362F7096-449E-3E45-C3CD-3E538AD12BD0}"/>
          </ac:spMkLst>
        </pc:spChg>
        <pc:spChg chg="mod">
          <ac:chgData name="Evi Nagler" userId="0b4bcfdfa2f4a301" providerId="LiveId" clId="{22D25553-2AC9-4E53-B2C7-696CF687EA2E}" dt="2023-11-13T12:07:54.056" v="2453"/>
          <ac:spMkLst>
            <pc:docMk/>
            <pc:sldMk cId="2787108310" sldId="261"/>
            <ac:spMk id="16" creationId="{8A07E724-D6D3-B1BE-07C6-7DB36F620EF3}"/>
          </ac:spMkLst>
        </pc:spChg>
        <pc:spChg chg="mod">
          <ac:chgData name="Evi Nagler" userId="0b4bcfdfa2f4a301" providerId="LiveId" clId="{22D25553-2AC9-4E53-B2C7-696CF687EA2E}" dt="2023-11-13T12:07:54.056" v="2453"/>
          <ac:spMkLst>
            <pc:docMk/>
            <pc:sldMk cId="2787108310" sldId="261"/>
            <ac:spMk id="17" creationId="{E88787C7-256F-5222-7895-299B5B5903B1}"/>
          </ac:spMkLst>
        </pc:spChg>
        <pc:spChg chg="mod">
          <ac:chgData name="Evi Nagler" userId="0b4bcfdfa2f4a301" providerId="LiveId" clId="{22D25553-2AC9-4E53-B2C7-696CF687EA2E}" dt="2023-11-13T12:07:54.056" v="2453"/>
          <ac:spMkLst>
            <pc:docMk/>
            <pc:sldMk cId="2787108310" sldId="261"/>
            <ac:spMk id="18" creationId="{543B9B4F-6605-4B4D-3E5D-BEEC1F84924D}"/>
          </ac:spMkLst>
        </pc:spChg>
        <pc:spChg chg="mod">
          <ac:chgData name="Evi Nagler" userId="0b4bcfdfa2f4a301" providerId="LiveId" clId="{22D25553-2AC9-4E53-B2C7-696CF687EA2E}" dt="2023-11-13T12:08:14.907" v="2456"/>
          <ac:spMkLst>
            <pc:docMk/>
            <pc:sldMk cId="2787108310" sldId="261"/>
            <ac:spMk id="20" creationId="{64BF22E3-841B-E4F5-6F95-9B616B46FE02}"/>
          </ac:spMkLst>
        </pc:spChg>
        <pc:spChg chg="mod">
          <ac:chgData name="Evi Nagler" userId="0b4bcfdfa2f4a301" providerId="LiveId" clId="{22D25553-2AC9-4E53-B2C7-696CF687EA2E}" dt="2023-11-13T12:08:14.907" v="2456"/>
          <ac:spMkLst>
            <pc:docMk/>
            <pc:sldMk cId="2787108310" sldId="261"/>
            <ac:spMk id="21" creationId="{F66473B4-A5E2-0F7D-B44B-33518DD4B549}"/>
          </ac:spMkLst>
        </pc:spChg>
        <pc:spChg chg="mod">
          <ac:chgData name="Evi Nagler" userId="0b4bcfdfa2f4a301" providerId="LiveId" clId="{22D25553-2AC9-4E53-B2C7-696CF687EA2E}" dt="2023-11-13T12:08:14.907" v="2456"/>
          <ac:spMkLst>
            <pc:docMk/>
            <pc:sldMk cId="2787108310" sldId="261"/>
            <ac:spMk id="22" creationId="{333ED6C0-F925-ED22-F877-9F85AF7BA30A}"/>
          </ac:spMkLst>
        </pc:spChg>
        <pc:spChg chg="add mod">
          <ac:chgData name="Evi Nagler" userId="0b4bcfdfa2f4a301" providerId="LiveId" clId="{22D25553-2AC9-4E53-B2C7-696CF687EA2E}" dt="2023-11-13T12:09:34.089" v="2487" actId="1038"/>
          <ac:spMkLst>
            <pc:docMk/>
            <pc:sldMk cId="2787108310" sldId="261"/>
            <ac:spMk id="23" creationId="{F6611D60-BD33-0DB6-B123-22D2FD91068A}"/>
          </ac:spMkLst>
        </pc:spChg>
        <pc:spChg chg="add mod">
          <ac:chgData name="Evi Nagler" userId="0b4bcfdfa2f4a301" providerId="LiveId" clId="{22D25553-2AC9-4E53-B2C7-696CF687EA2E}" dt="2023-11-13T12:09:34.089" v="2487" actId="1038"/>
          <ac:spMkLst>
            <pc:docMk/>
            <pc:sldMk cId="2787108310" sldId="261"/>
            <ac:spMk id="24" creationId="{E742DE29-918B-7CEF-9F8A-2F30F685029B}"/>
          </ac:spMkLst>
        </pc:spChg>
        <pc:grpChg chg="add del mod">
          <ac:chgData name="Evi Nagler" userId="0b4bcfdfa2f4a301" providerId="LiveId" clId="{22D25553-2AC9-4E53-B2C7-696CF687EA2E}" dt="2023-11-13T11:57:52.440" v="2452" actId="478"/>
          <ac:grpSpMkLst>
            <pc:docMk/>
            <pc:sldMk cId="2787108310" sldId="261"/>
            <ac:grpSpMk id="2" creationId="{A00CE424-DBDB-5F71-A157-DD7A967BB0DE}"/>
          </ac:grpSpMkLst>
        </pc:grpChg>
        <pc:grpChg chg="mod">
          <ac:chgData name="Evi Nagler" userId="0b4bcfdfa2f4a301" providerId="LiveId" clId="{22D25553-2AC9-4E53-B2C7-696CF687EA2E}" dt="2023-11-13T11:57:47.895" v="2450"/>
          <ac:grpSpMkLst>
            <pc:docMk/>
            <pc:sldMk cId="2787108310" sldId="261"/>
            <ac:grpSpMk id="5" creationId="{D9F6C34F-A234-58F6-DE08-7E71A2A9A4FE}"/>
          </ac:grpSpMkLst>
        </pc:grpChg>
        <pc:grpChg chg="add del mod">
          <ac:chgData name="Evi Nagler" userId="0b4bcfdfa2f4a301" providerId="LiveId" clId="{22D25553-2AC9-4E53-B2C7-696CF687EA2E}" dt="2023-11-13T11:57:50.784" v="2451" actId="478"/>
          <ac:grpSpMkLst>
            <pc:docMk/>
            <pc:sldMk cId="2787108310" sldId="261"/>
            <ac:grpSpMk id="9" creationId="{6B6E5639-3B98-BE68-C015-9BD19DAE3242}"/>
          </ac:grpSpMkLst>
        </pc:grpChg>
        <pc:grpChg chg="add mod">
          <ac:chgData name="Evi Nagler" userId="0b4bcfdfa2f4a301" providerId="LiveId" clId="{22D25553-2AC9-4E53-B2C7-696CF687EA2E}" dt="2023-11-13T12:09:34.089" v="2487" actId="1038"/>
          <ac:grpSpMkLst>
            <pc:docMk/>
            <pc:sldMk cId="2787108310" sldId="261"/>
            <ac:grpSpMk id="13" creationId="{742BA3C8-30A2-B40A-B2B8-7E4646C2D2DF}"/>
          </ac:grpSpMkLst>
        </pc:grpChg>
        <pc:grpChg chg="mod">
          <ac:chgData name="Evi Nagler" userId="0b4bcfdfa2f4a301" providerId="LiveId" clId="{22D25553-2AC9-4E53-B2C7-696CF687EA2E}" dt="2023-11-13T12:07:54.056" v="2453"/>
          <ac:grpSpMkLst>
            <pc:docMk/>
            <pc:sldMk cId="2787108310" sldId="261"/>
            <ac:grpSpMk id="15" creationId="{2F243B2A-BF7E-5035-9CD1-9FEC1ABEEFC5}"/>
          </ac:grpSpMkLst>
        </pc:grpChg>
        <pc:grpChg chg="add mod">
          <ac:chgData name="Evi Nagler" userId="0b4bcfdfa2f4a301" providerId="LiveId" clId="{22D25553-2AC9-4E53-B2C7-696CF687EA2E}" dt="2023-11-13T12:09:34.089" v="2487" actId="1038"/>
          <ac:grpSpMkLst>
            <pc:docMk/>
            <pc:sldMk cId="2787108310" sldId="261"/>
            <ac:grpSpMk id="19" creationId="{6B005B80-08C3-0F10-91B8-7E2D13A7E4C3}"/>
          </ac:grpSpMkLst>
        </pc:grpChg>
      </pc:sldChg>
      <pc:sldChg chg="addSp modSp mod">
        <pc:chgData name="Evi Nagler" userId="0b4bcfdfa2f4a301" providerId="LiveId" clId="{22D25553-2AC9-4E53-B2C7-696CF687EA2E}" dt="2023-11-13T12:36:47.263" v="2590" actId="404"/>
        <pc:sldMkLst>
          <pc:docMk/>
          <pc:sldMk cId="2876191006" sldId="262"/>
        </pc:sldMkLst>
        <pc:spChg chg="add mod">
          <ac:chgData name="Evi Nagler" userId="0b4bcfdfa2f4a301" providerId="LiveId" clId="{22D25553-2AC9-4E53-B2C7-696CF687EA2E}" dt="2023-11-13T12:36:47.263" v="2590" actId="404"/>
          <ac:spMkLst>
            <pc:docMk/>
            <pc:sldMk cId="2876191006" sldId="262"/>
            <ac:spMk id="2" creationId="{7ED04347-0304-EF24-1BF5-1C835D9AF0CB}"/>
          </ac:spMkLst>
        </pc:spChg>
        <pc:spChg chg="mod">
          <ac:chgData name="Evi Nagler" userId="0b4bcfdfa2f4a301" providerId="LiveId" clId="{22D25553-2AC9-4E53-B2C7-696CF687EA2E}" dt="2023-11-13T12:35:19.633" v="2492" actId="1076"/>
          <ac:spMkLst>
            <pc:docMk/>
            <pc:sldMk cId="2876191006" sldId="262"/>
            <ac:spMk id="3" creationId="{CF8FD361-B065-6581-AC16-3D15882950DD}"/>
          </ac:spMkLst>
        </pc:spChg>
        <pc:picChg chg="add mod">
          <ac:chgData name="Evi Nagler" userId="0b4bcfdfa2f4a301" providerId="LiveId" clId="{22D25553-2AC9-4E53-B2C7-696CF687EA2E}" dt="2023-11-13T12:35:37.701" v="2497" actId="1076"/>
          <ac:picMkLst>
            <pc:docMk/>
            <pc:sldMk cId="2876191006" sldId="262"/>
            <ac:picMk id="1026" creationId="{564556B7-D6FA-0E41-C4D2-4E5DFEDF4A87}"/>
          </ac:picMkLst>
        </pc:picChg>
      </pc:sldChg>
      <pc:sldChg chg="addSp delSp modSp mod">
        <pc:chgData name="Evi Nagler" userId="0b4bcfdfa2f4a301" providerId="LiveId" clId="{22D25553-2AC9-4E53-B2C7-696CF687EA2E}" dt="2023-11-12T18:29:47.858" v="425" actId="478"/>
        <pc:sldMkLst>
          <pc:docMk/>
          <pc:sldMk cId="2288994939" sldId="264"/>
        </pc:sldMkLst>
        <pc:spChg chg="add del mod">
          <ac:chgData name="Evi Nagler" userId="0b4bcfdfa2f4a301" providerId="LiveId" clId="{22D25553-2AC9-4E53-B2C7-696CF687EA2E}" dt="2023-11-12T17:44:05.694" v="37" actId="21"/>
          <ac:spMkLst>
            <pc:docMk/>
            <pc:sldMk cId="2288994939" sldId="264"/>
            <ac:spMk id="13" creationId="{BB3DC3DF-A561-DF7D-2A21-64D7D6B024D4}"/>
          </ac:spMkLst>
        </pc:spChg>
        <pc:picChg chg="add del mod">
          <ac:chgData name="Evi Nagler" userId="0b4bcfdfa2f4a301" providerId="LiveId" clId="{22D25553-2AC9-4E53-B2C7-696CF687EA2E}" dt="2023-11-12T18:29:47.858" v="425" actId="478"/>
          <ac:picMkLst>
            <pc:docMk/>
            <pc:sldMk cId="2288994939" sldId="264"/>
            <ac:picMk id="14" creationId="{BA6D3442-8613-E72B-2127-E7DE7741BCC5}"/>
          </ac:picMkLst>
        </pc:picChg>
      </pc:sldChg>
      <pc:sldChg chg="addSp delSp modSp del mod modTransition setBg">
        <pc:chgData name="Evi Nagler" userId="0b4bcfdfa2f4a301" providerId="LiveId" clId="{22D25553-2AC9-4E53-B2C7-696CF687EA2E}" dt="2023-11-13T08:11:44.991" v="991" actId="47"/>
        <pc:sldMkLst>
          <pc:docMk/>
          <pc:sldMk cId="2856927263" sldId="265"/>
        </pc:sldMkLst>
        <pc:spChg chg="add del mod">
          <ac:chgData name="Evi Nagler" userId="0b4bcfdfa2f4a301" providerId="LiveId" clId="{22D25553-2AC9-4E53-B2C7-696CF687EA2E}" dt="2023-11-13T08:08:50.962" v="972" actId="478"/>
          <ac:spMkLst>
            <pc:docMk/>
            <pc:sldMk cId="2856927263" sldId="265"/>
            <ac:spMk id="3" creationId="{B80A75D5-5F42-684C-7A28-4AAAAE52AA7A}"/>
          </ac:spMkLst>
        </pc:spChg>
        <pc:spChg chg="add del mod">
          <ac:chgData name="Evi Nagler" userId="0b4bcfdfa2f4a301" providerId="LiveId" clId="{22D25553-2AC9-4E53-B2C7-696CF687EA2E}" dt="2023-11-13T08:08:53.448" v="973" actId="478"/>
          <ac:spMkLst>
            <pc:docMk/>
            <pc:sldMk cId="2856927263" sldId="265"/>
            <ac:spMk id="4" creationId="{FA4B56AD-592B-B1B6-AB98-9D097A1AB73D}"/>
          </ac:spMkLst>
        </pc:spChg>
        <pc:spChg chg="add mod">
          <ac:chgData name="Evi Nagler" userId="0b4bcfdfa2f4a301" providerId="LiveId" clId="{22D25553-2AC9-4E53-B2C7-696CF687EA2E}" dt="2023-11-13T08:09:19.130" v="981" actId="207"/>
          <ac:spMkLst>
            <pc:docMk/>
            <pc:sldMk cId="2856927263" sldId="265"/>
            <ac:spMk id="5" creationId="{A6988267-E913-BF24-1F79-D8FE041EBB88}"/>
          </ac:spMkLst>
        </pc:spChg>
        <pc:spChg chg="add mod">
          <ac:chgData name="Evi Nagler" userId="0b4bcfdfa2f4a301" providerId="LiveId" clId="{22D25553-2AC9-4E53-B2C7-696CF687EA2E}" dt="2023-11-13T08:10:31.341" v="985" actId="207"/>
          <ac:spMkLst>
            <pc:docMk/>
            <pc:sldMk cId="2856927263" sldId="265"/>
            <ac:spMk id="6" creationId="{F0F3ECA6-BDC9-1FA5-5059-830BAB2F7A39}"/>
          </ac:spMkLst>
        </pc:spChg>
        <pc:spChg chg="add mod">
          <ac:chgData name="Evi Nagler" userId="0b4bcfdfa2f4a301" providerId="LiveId" clId="{22D25553-2AC9-4E53-B2C7-696CF687EA2E}" dt="2023-11-13T08:10:40.279" v="986" actId="207"/>
          <ac:spMkLst>
            <pc:docMk/>
            <pc:sldMk cId="2856927263" sldId="265"/>
            <ac:spMk id="7" creationId="{EFE0020C-0DA0-95A4-0838-CE8BF36FDAD3}"/>
          </ac:spMkLst>
        </pc:spChg>
        <pc:spChg chg="add del">
          <ac:chgData name="Evi Nagler" userId="0b4bcfdfa2f4a301" providerId="LiveId" clId="{22D25553-2AC9-4E53-B2C7-696CF687EA2E}" dt="2023-11-13T08:03:13.554" v="907" actId="26606"/>
          <ac:spMkLst>
            <pc:docMk/>
            <pc:sldMk cId="2856927263" sldId="265"/>
            <ac:spMk id="2055" creationId="{42A4FC2C-047E-45A5-965D-8E1E3BF09BC6}"/>
          </ac:spMkLst>
        </pc:spChg>
        <pc:spChg chg="add del">
          <ac:chgData name="Evi Nagler" userId="0b4bcfdfa2f4a301" providerId="LiveId" clId="{22D25553-2AC9-4E53-B2C7-696CF687EA2E}" dt="2023-11-13T08:03:58.730" v="911" actId="26606"/>
          <ac:spMkLst>
            <pc:docMk/>
            <pc:sldMk cId="2856927263" sldId="265"/>
            <ac:spMk id="2060" creationId="{42A4FC2C-047E-45A5-965D-8E1E3BF09BC6}"/>
          </ac:spMkLst>
        </pc:spChg>
        <pc:spChg chg="add del">
          <ac:chgData name="Evi Nagler" userId="0b4bcfdfa2f4a301" providerId="LiveId" clId="{22D25553-2AC9-4E53-B2C7-696CF687EA2E}" dt="2023-11-13T08:05:22.346" v="914" actId="26606"/>
          <ac:spMkLst>
            <pc:docMk/>
            <pc:sldMk cId="2856927263" sldId="265"/>
            <ac:spMk id="2065" creationId="{42A4FC2C-047E-45A5-965D-8E1E3BF09BC6}"/>
          </ac:spMkLst>
        </pc:spChg>
        <pc:spChg chg="add del">
          <ac:chgData name="Evi Nagler" userId="0b4bcfdfa2f4a301" providerId="LiveId" clId="{22D25553-2AC9-4E53-B2C7-696CF687EA2E}" dt="2023-11-13T08:05:46.240" v="917" actId="26606"/>
          <ac:spMkLst>
            <pc:docMk/>
            <pc:sldMk cId="2856927263" sldId="265"/>
            <ac:spMk id="2070" creationId="{42A4FC2C-047E-45A5-965D-8E1E3BF09BC6}"/>
          </ac:spMkLst>
        </pc:spChg>
        <pc:spChg chg="add">
          <ac:chgData name="Evi Nagler" userId="0b4bcfdfa2f4a301" providerId="LiveId" clId="{22D25553-2AC9-4E53-B2C7-696CF687EA2E}" dt="2023-11-13T08:05:46.240" v="917" actId="26606"/>
          <ac:spMkLst>
            <pc:docMk/>
            <pc:sldMk cId="2856927263" sldId="265"/>
            <ac:spMk id="2075" creationId="{42A4FC2C-047E-45A5-965D-8E1E3BF09BC6}"/>
          </ac:spMkLst>
        </pc:spChg>
        <pc:picChg chg="add del mod">
          <ac:chgData name="Evi Nagler" userId="0b4bcfdfa2f4a301" providerId="LiveId" clId="{22D25553-2AC9-4E53-B2C7-696CF687EA2E}" dt="2023-11-13T08:03:54.744" v="909" actId="478"/>
          <ac:picMkLst>
            <pc:docMk/>
            <pc:sldMk cId="2856927263" sldId="265"/>
            <ac:picMk id="2" creationId="{B44F848F-7990-9835-C9B8-54644D50C5E3}"/>
          </ac:picMkLst>
        </pc:picChg>
        <pc:picChg chg="add del mod">
          <ac:chgData name="Evi Nagler" userId="0b4bcfdfa2f4a301" providerId="LiveId" clId="{22D25553-2AC9-4E53-B2C7-696CF687EA2E}" dt="2023-11-13T08:05:18.154" v="912" actId="478"/>
          <ac:picMkLst>
            <pc:docMk/>
            <pc:sldMk cId="2856927263" sldId="265"/>
            <ac:picMk id="1026" creationId="{EEFE89CA-E5C6-039B-4E6E-F773BE92B03B}"/>
          </ac:picMkLst>
        </pc:picChg>
        <pc:picChg chg="add del mod">
          <ac:chgData name="Evi Nagler" userId="0b4bcfdfa2f4a301" providerId="LiveId" clId="{22D25553-2AC9-4E53-B2C7-696CF687EA2E}" dt="2023-11-13T08:05:43.109" v="915" actId="478"/>
          <ac:picMkLst>
            <pc:docMk/>
            <pc:sldMk cId="2856927263" sldId="265"/>
            <ac:picMk id="1028" creationId="{4EC205AD-5477-50A3-79AB-71CED05F50FB}"/>
          </ac:picMkLst>
        </pc:picChg>
        <pc:picChg chg="add mod">
          <ac:chgData name="Evi Nagler" userId="0b4bcfdfa2f4a301" providerId="LiveId" clId="{22D25553-2AC9-4E53-B2C7-696CF687EA2E}" dt="2023-11-13T08:06:22.102" v="921" actId="1076"/>
          <ac:picMkLst>
            <pc:docMk/>
            <pc:sldMk cId="2856927263" sldId="265"/>
            <ac:picMk id="1030" creationId="{4F5419F1-3158-0608-695D-127DCDBD74CE}"/>
          </ac:picMkLst>
        </pc:picChg>
        <pc:picChg chg="add del mod">
          <ac:chgData name="Evi Nagler" userId="0b4bcfdfa2f4a301" providerId="LiveId" clId="{22D25553-2AC9-4E53-B2C7-696CF687EA2E}" dt="2023-11-13T07:59:25.221" v="901" actId="478"/>
          <ac:picMkLst>
            <pc:docMk/>
            <pc:sldMk cId="2856927263" sldId="265"/>
            <ac:picMk id="2050" creationId="{1146E9A4-0A08-82AF-BA18-D574547446A2}"/>
          </ac:picMkLst>
        </pc:picChg>
        <pc:picChg chg="add del">
          <ac:chgData name="Evi Nagler" userId="0b4bcfdfa2f4a301" providerId="LiveId" clId="{22D25553-2AC9-4E53-B2C7-696CF687EA2E}" dt="2023-11-13T07:59:36.997" v="903" actId="478"/>
          <ac:picMkLst>
            <pc:docMk/>
            <pc:sldMk cId="2856927263" sldId="265"/>
            <ac:picMk id="2052" creationId="{5FB1A07A-A9BA-826E-D97E-CB2DB8796AD1}"/>
          </ac:picMkLst>
        </pc:picChg>
      </pc:sldChg>
      <pc:sldChg chg="del">
        <pc:chgData name="Evi Nagler" userId="0b4bcfdfa2f4a301" providerId="LiveId" clId="{22D25553-2AC9-4E53-B2C7-696CF687EA2E}" dt="2023-11-12T18:57:27.188" v="689" actId="47"/>
        <pc:sldMkLst>
          <pc:docMk/>
          <pc:sldMk cId="4130487185" sldId="266"/>
        </pc:sldMkLst>
      </pc:sldChg>
      <pc:sldChg chg="addSp delSp modSp mod modTransition">
        <pc:chgData name="Evi Nagler" userId="0b4bcfdfa2f4a301" providerId="LiveId" clId="{22D25553-2AC9-4E53-B2C7-696CF687EA2E}" dt="2023-11-12T18:32:48.580" v="433" actId="478"/>
        <pc:sldMkLst>
          <pc:docMk/>
          <pc:sldMk cId="2274592662" sldId="267"/>
        </pc:sldMkLst>
        <pc:spChg chg="mod">
          <ac:chgData name="Evi Nagler" userId="0b4bcfdfa2f4a301" providerId="LiveId" clId="{22D25553-2AC9-4E53-B2C7-696CF687EA2E}" dt="2023-11-12T17:46:41.346" v="54" actId="1076"/>
          <ac:spMkLst>
            <pc:docMk/>
            <pc:sldMk cId="2274592662" sldId="267"/>
            <ac:spMk id="5" creationId="{4B8D8A80-B02A-507C-D194-4411E349C28E}"/>
          </ac:spMkLst>
        </pc:spChg>
        <pc:spChg chg="mod">
          <ac:chgData name="Evi Nagler" userId="0b4bcfdfa2f4a301" providerId="LiveId" clId="{22D25553-2AC9-4E53-B2C7-696CF687EA2E}" dt="2023-11-12T17:39:44.608" v="0" actId="20577"/>
          <ac:spMkLst>
            <pc:docMk/>
            <pc:sldMk cId="2274592662" sldId="267"/>
            <ac:spMk id="7" creationId="{216C96A8-CCA8-2348-C39D-04C9363BF8A7}"/>
          </ac:spMkLst>
        </pc:spChg>
        <pc:spChg chg="add del mod">
          <ac:chgData name="Evi Nagler" userId="0b4bcfdfa2f4a301" providerId="LiveId" clId="{22D25553-2AC9-4E53-B2C7-696CF687EA2E}" dt="2023-11-12T17:43:55.051" v="33" actId="21"/>
          <ac:spMkLst>
            <pc:docMk/>
            <pc:sldMk cId="2274592662" sldId="267"/>
            <ac:spMk id="12" creationId="{14F96FDD-3F10-0380-E538-FE03D0F0AD15}"/>
          </ac:spMkLst>
        </pc:spChg>
        <pc:spChg chg="add del mod">
          <ac:chgData name="Evi Nagler" userId="0b4bcfdfa2f4a301" providerId="LiveId" clId="{22D25553-2AC9-4E53-B2C7-696CF687EA2E}" dt="2023-11-12T17:47:47.406" v="63" actId="478"/>
          <ac:spMkLst>
            <pc:docMk/>
            <pc:sldMk cId="2274592662" sldId="267"/>
            <ac:spMk id="13" creationId="{B5C6AD07-3C94-A2D7-167C-00265D23E565}"/>
          </ac:spMkLst>
        </pc:spChg>
        <pc:spChg chg="add mod">
          <ac:chgData name="Evi Nagler" userId="0b4bcfdfa2f4a301" providerId="LiveId" clId="{22D25553-2AC9-4E53-B2C7-696CF687EA2E}" dt="2023-11-12T18:32:46.656" v="432" actId="1582"/>
          <ac:spMkLst>
            <pc:docMk/>
            <pc:sldMk cId="2274592662" sldId="267"/>
            <ac:spMk id="18" creationId="{D437C824-896D-A3C0-B722-325F66CF8598}"/>
          </ac:spMkLst>
        </pc:spChg>
        <pc:grpChg chg="del">
          <ac:chgData name="Evi Nagler" userId="0b4bcfdfa2f4a301" providerId="LiveId" clId="{22D25553-2AC9-4E53-B2C7-696CF687EA2E}" dt="2023-11-12T18:24:38.600" v="324" actId="478"/>
          <ac:grpSpMkLst>
            <pc:docMk/>
            <pc:sldMk cId="2274592662" sldId="267"/>
            <ac:grpSpMk id="9" creationId="{381FDC83-0B03-6079-0661-04A44AD023D8}"/>
          </ac:grpSpMkLst>
        </pc:grpChg>
        <pc:grpChg chg="add mod">
          <ac:chgData name="Evi Nagler" userId="0b4bcfdfa2f4a301" providerId="LiveId" clId="{22D25553-2AC9-4E53-B2C7-696CF687EA2E}" dt="2023-11-12T17:45:57.121" v="48" actId="164"/>
          <ac:grpSpMkLst>
            <pc:docMk/>
            <pc:sldMk cId="2274592662" sldId="267"/>
            <ac:grpSpMk id="14" creationId="{AAE3F0D3-1933-36FB-BF90-8E923510A6FF}"/>
          </ac:grpSpMkLst>
        </pc:grpChg>
        <pc:picChg chg="del">
          <ac:chgData name="Evi Nagler" userId="0b4bcfdfa2f4a301" providerId="LiveId" clId="{22D25553-2AC9-4E53-B2C7-696CF687EA2E}" dt="2023-11-12T18:24:40.472" v="325" actId="478"/>
          <ac:picMkLst>
            <pc:docMk/>
            <pc:sldMk cId="2274592662" sldId="267"/>
            <ac:picMk id="2" creationId="{149F289E-EEF3-8BB5-179B-26B3BE196379}"/>
          </ac:picMkLst>
        </pc:picChg>
        <pc:picChg chg="del">
          <ac:chgData name="Evi Nagler" userId="0b4bcfdfa2f4a301" providerId="LiveId" clId="{22D25553-2AC9-4E53-B2C7-696CF687EA2E}" dt="2023-11-12T18:24:35.095" v="323" actId="478"/>
          <ac:picMkLst>
            <pc:docMk/>
            <pc:sldMk cId="2274592662" sldId="267"/>
            <ac:picMk id="10" creationId="{E5627238-19B1-A52F-3D90-4DD6BE8C9DA3}"/>
          </ac:picMkLst>
        </pc:picChg>
        <pc:picChg chg="add del mod">
          <ac:chgData name="Evi Nagler" userId="0b4bcfdfa2f4a301" providerId="LiveId" clId="{22D25553-2AC9-4E53-B2C7-696CF687EA2E}" dt="2023-11-12T17:53:19.039" v="189" actId="478"/>
          <ac:picMkLst>
            <pc:docMk/>
            <pc:sldMk cId="2274592662" sldId="267"/>
            <ac:picMk id="15" creationId="{E588B633-CE5E-0B4F-413D-F04659E3E8F5}"/>
          </ac:picMkLst>
        </pc:picChg>
        <pc:picChg chg="add del mod">
          <ac:chgData name="Evi Nagler" userId="0b4bcfdfa2f4a301" providerId="LiveId" clId="{22D25553-2AC9-4E53-B2C7-696CF687EA2E}" dt="2023-11-12T18:26:51.635" v="407" actId="478"/>
          <ac:picMkLst>
            <pc:docMk/>
            <pc:sldMk cId="2274592662" sldId="267"/>
            <ac:picMk id="16" creationId="{A2C932EA-F4A0-BE90-CE4A-8FC6ED77B020}"/>
          </ac:picMkLst>
        </pc:picChg>
        <pc:picChg chg="add mod">
          <ac:chgData name="Evi Nagler" userId="0b4bcfdfa2f4a301" providerId="LiveId" clId="{22D25553-2AC9-4E53-B2C7-696CF687EA2E}" dt="2023-11-12T18:29:38.514" v="423"/>
          <ac:picMkLst>
            <pc:docMk/>
            <pc:sldMk cId="2274592662" sldId="267"/>
            <ac:picMk id="17" creationId="{EAE28C06-77E5-0AAD-8DBC-80364B5E54FA}"/>
          </ac:picMkLst>
        </pc:picChg>
        <pc:picChg chg="add del mod ord modCrop">
          <ac:chgData name="Evi Nagler" userId="0b4bcfdfa2f4a301" providerId="LiveId" clId="{22D25553-2AC9-4E53-B2C7-696CF687EA2E}" dt="2023-11-12T18:29:41.797" v="424" actId="478"/>
          <ac:picMkLst>
            <pc:docMk/>
            <pc:sldMk cId="2274592662" sldId="267"/>
            <ac:picMk id="5122" creationId="{D956F368-93EA-A8F1-7E12-889FBAD981B3}"/>
          </ac:picMkLst>
        </pc:picChg>
        <pc:picChg chg="add del mod">
          <ac:chgData name="Evi Nagler" userId="0b4bcfdfa2f4a301" providerId="LiveId" clId="{22D25553-2AC9-4E53-B2C7-696CF687EA2E}" dt="2023-11-12T18:28:31.779" v="410" actId="21"/>
          <ac:picMkLst>
            <pc:docMk/>
            <pc:sldMk cId="2274592662" sldId="267"/>
            <ac:picMk id="5124" creationId="{2347FC8C-F19C-D22F-66E6-2B3AA85251BA}"/>
          </ac:picMkLst>
        </pc:picChg>
        <pc:picChg chg="add del mod">
          <ac:chgData name="Evi Nagler" userId="0b4bcfdfa2f4a301" providerId="LiveId" clId="{22D25553-2AC9-4E53-B2C7-696CF687EA2E}" dt="2023-11-12T18:32:48.580" v="433" actId="478"/>
          <ac:picMkLst>
            <pc:docMk/>
            <pc:sldMk cId="2274592662" sldId="267"/>
            <ac:picMk id="5126" creationId="{8FC5F945-EE45-9532-0227-45FC5C1ADE48}"/>
          </ac:picMkLst>
        </pc:picChg>
      </pc:sldChg>
      <pc:sldChg chg="addSp modSp new del mod">
        <pc:chgData name="Evi Nagler" userId="0b4bcfdfa2f4a301" providerId="LiveId" clId="{22D25553-2AC9-4E53-B2C7-696CF687EA2E}" dt="2023-11-12T18:57:21.558" v="688" actId="47"/>
        <pc:sldMkLst>
          <pc:docMk/>
          <pc:sldMk cId="2700414220" sldId="268"/>
        </pc:sldMkLst>
        <pc:spChg chg="add mod">
          <ac:chgData name="Evi Nagler" userId="0b4bcfdfa2f4a301" providerId="LiveId" clId="{22D25553-2AC9-4E53-B2C7-696CF687EA2E}" dt="2023-11-12T17:47:13.461" v="58" actId="207"/>
          <ac:spMkLst>
            <pc:docMk/>
            <pc:sldMk cId="2700414220" sldId="268"/>
            <ac:spMk id="2" creationId="{219CD188-23CA-A532-83B5-52707CFEF489}"/>
          </ac:spMkLst>
        </pc:spChg>
        <pc:picChg chg="add mod">
          <ac:chgData name="Evi Nagler" userId="0b4bcfdfa2f4a301" providerId="LiveId" clId="{22D25553-2AC9-4E53-B2C7-696CF687EA2E}" dt="2023-11-12T17:47:21.076" v="59" actId="1076"/>
          <ac:picMkLst>
            <pc:docMk/>
            <pc:sldMk cId="2700414220" sldId="268"/>
            <ac:picMk id="3" creationId="{8905D9E5-6AF7-D657-FA79-F230B54308D9}"/>
          </ac:picMkLst>
        </pc:picChg>
      </pc:sldChg>
      <pc:sldChg chg="delSp modSp add del mod modTransition">
        <pc:chgData name="Evi Nagler" userId="0b4bcfdfa2f4a301" providerId="LiveId" clId="{22D25553-2AC9-4E53-B2C7-696CF687EA2E}" dt="2023-11-12T17:49:05.459" v="71" actId="47"/>
        <pc:sldMkLst>
          <pc:docMk/>
          <pc:sldMk cId="1684546397" sldId="269"/>
        </pc:sldMkLst>
        <pc:spChg chg="del">
          <ac:chgData name="Evi Nagler" userId="0b4bcfdfa2f4a301" providerId="LiveId" clId="{22D25553-2AC9-4E53-B2C7-696CF687EA2E}" dt="2023-11-12T17:47:56.116" v="65" actId="478"/>
          <ac:spMkLst>
            <pc:docMk/>
            <pc:sldMk cId="1684546397" sldId="269"/>
            <ac:spMk id="13" creationId="{B5C6AD07-3C94-A2D7-167C-00265D23E565}"/>
          </ac:spMkLst>
        </pc:spChg>
        <pc:picChg chg="mod">
          <ac:chgData name="Evi Nagler" userId="0b4bcfdfa2f4a301" providerId="LiveId" clId="{22D25553-2AC9-4E53-B2C7-696CF687EA2E}" dt="2023-11-12T17:48:05.896" v="66" actId="1076"/>
          <ac:picMkLst>
            <pc:docMk/>
            <pc:sldMk cId="1684546397" sldId="269"/>
            <ac:picMk id="10" creationId="{E5627238-19B1-A52F-3D90-4DD6BE8C9DA3}"/>
          </ac:picMkLst>
        </pc:picChg>
        <pc:picChg chg="del">
          <ac:chgData name="Evi Nagler" userId="0b4bcfdfa2f4a301" providerId="LiveId" clId="{22D25553-2AC9-4E53-B2C7-696CF687EA2E}" dt="2023-11-12T17:47:54.681" v="64" actId="478"/>
          <ac:picMkLst>
            <pc:docMk/>
            <pc:sldMk cId="1684546397" sldId="269"/>
            <ac:picMk id="5122" creationId="{D956F368-93EA-A8F1-7E12-889FBAD981B3}"/>
          </ac:picMkLst>
        </pc:picChg>
      </pc:sldChg>
      <pc:sldChg chg="addSp delSp modSp add mod modTransition modAnim">
        <pc:chgData name="Evi Nagler" userId="0b4bcfdfa2f4a301" providerId="LiveId" clId="{22D25553-2AC9-4E53-B2C7-696CF687EA2E}" dt="2023-11-12T18:56:55.111" v="687"/>
        <pc:sldMkLst>
          <pc:docMk/>
          <pc:sldMk cId="4090488072" sldId="270"/>
        </pc:sldMkLst>
        <pc:spChg chg="add del mod">
          <ac:chgData name="Evi Nagler" userId="0b4bcfdfa2f4a301" providerId="LiveId" clId="{22D25553-2AC9-4E53-B2C7-696CF687EA2E}" dt="2023-11-12T18:33:58.641" v="441" actId="478"/>
          <ac:spMkLst>
            <pc:docMk/>
            <pc:sldMk cId="4090488072" sldId="270"/>
            <ac:spMk id="11" creationId="{DED1F788-DB6D-9D63-E060-3DF1DDEA3856}"/>
          </ac:spMkLst>
        </pc:spChg>
        <pc:spChg chg="add mod">
          <ac:chgData name="Evi Nagler" userId="0b4bcfdfa2f4a301" providerId="LiveId" clId="{22D25553-2AC9-4E53-B2C7-696CF687EA2E}" dt="2023-11-12T18:39:19.309" v="686" actId="20577"/>
          <ac:spMkLst>
            <pc:docMk/>
            <pc:sldMk cId="4090488072" sldId="270"/>
            <ac:spMk id="12" creationId="{10ABBDAA-CB56-3A20-3975-985F08C57B95}"/>
          </ac:spMkLst>
        </pc:spChg>
        <pc:grpChg chg="del">
          <ac:chgData name="Evi Nagler" userId="0b4bcfdfa2f4a301" providerId="LiveId" clId="{22D25553-2AC9-4E53-B2C7-696CF687EA2E}" dt="2023-11-12T18:25:30.979" v="392" actId="478"/>
          <ac:grpSpMkLst>
            <pc:docMk/>
            <pc:sldMk cId="4090488072" sldId="270"/>
            <ac:grpSpMk id="9" creationId="{381FDC83-0B03-6079-0661-04A44AD023D8}"/>
          </ac:grpSpMkLst>
        </pc:grpChg>
        <pc:picChg chg="del">
          <ac:chgData name="Evi Nagler" userId="0b4bcfdfa2f4a301" providerId="LiveId" clId="{22D25553-2AC9-4E53-B2C7-696CF687EA2E}" dt="2023-11-12T18:25:33.546" v="393" actId="478"/>
          <ac:picMkLst>
            <pc:docMk/>
            <pc:sldMk cId="4090488072" sldId="270"/>
            <ac:picMk id="2" creationId="{149F289E-EEF3-8BB5-179B-26B3BE196379}"/>
          </ac:picMkLst>
        </pc:picChg>
        <pc:picChg chg="add del mod">
          <ac:chgData name="Evi Nagler" userId="0b4bcfdfa2f4a301" providerId="LiveId" clId="{22D25553-2AC9-4E53-B2C7-696CF687EA2E}" dt="2023-11-12T18:25:38.660" v="395" actId="478"/>
          <ac:picMkLst>
            <pc:docMk/>
            <pc:sldMk cId="4090488072" sldId="270"/>
            <ac:picMk id="6" creationId="{38B12977-C9B7-EF8B-D0B6-24DCD74CE049}"/>
          </ac:picMkLst>
        </pc:picChg>
        <pc:picChg chg="del">
          <ac:chgData name="Evi Nagler" userId="0b4bcfdfa2f4a301" providerId="LiveId" clId="{22D25553-2AC9-4E53-B2C7-696CF687EA2E}" dt="2023-11-12T18:25:29.124" v="391" actId="478"/>
          <ac:picMkLst>
            <pc:docMk/>
            <pc:sldMk cId="4090488072" sldId="270"/>
            <ac:picMk id="10" creationId="{E5627238-19B1-A52F-3D90-4DD6BE8C9DA3}"/>
          </ac:picMkLst>
        </pc:picChg>
        <pc:picChg chg="add del mod">
          <ac:chgData name="Evi Nagler" userId="0b4bcfdfa2f4a301" providerId="LiveId" clId="{22D25553-2AC9-4E53-B2C7-696CF687EA2E}" dt="2023-11-12T18:36:39.848" v="513" actId="478"/>
          <ac:picMkLst>
            <pc:docMk/>
            <pc:sldMk cId="4090488072" sldId="270"/>
            <ac:picMk id="14" creationId="{C1AE7C04-5E61-88B5-BD80-5BD968294B8E}"/>
          </ac:picMkLst>
        </pc:picChg>
        <pc:picChg chg="del mod">
          <ac:chgData name="Evi Nagler" userId="0b4bcfdfa2f4a301" providerId="LiveId" clId="{22D25553-2AC9-4E53-B2C7-696CF687EA2E}" dt="2023-11-12T17:52:16.024" v="82" actId="478"/>
          <ac:picMkLst>
            <pc:docMk/>
            <pc:sldMk cId="4090488072" sldId="270"/>
            <ac:picMk id="15" creationId="{E588B633-CE5E-0B4F-413D-F04659E3E8F5}"/>
          </ac:picMkLst>
        </pc:picChg>
        <pc:picChg chg="del mod">
          <ac:chgData name="Evi Nagler" userId="0b4bcfdfa2f4a301" providerId="LiveId" clId="{22D25553-2AC9-4E53-B2C7-696CF687EA2E}" dt="2023-11-12T18:25:27.340" v="390" actId="478"/>
          <ac:picMkLst>
            <pc:docMk/>
            <pc:sldMk cId="4090488072" sldId="270"/>
            <ac:picMk id="5122" creationId="{D956F368-93EA-A8F1-7E12-889FBAD981B3}"/>
          </ac:picMkLst>
        </pc:picChg>
      </pc:sldChg>
      <pc:sldChg chg="addSp delSp modSp add mod delAnim modAnim">
        <pc:chgData name="Evi Nagler" userId="0b4bcfdfa2f4a301" providerId="LiveId" clId="{22D25553-2AC9-4E53-B2C7-696CF687EA2E}" dt="2023-11-12T19:05:15.044" v="774"/>
        <pc:sldMkLst>
          <pc:docMk/>
          <pc:sldMk cId="85673168" sldId="271"/>
        </pc:sldMkLst>
        <pc:spChg chg="mod">
          <ac:chgData name="Evi Nagler" userId="0b4bcfdfa2f4a301" providerId="LiveId" clId="{22D25553-2AC9-4E53-B2C7-696CF687EA2E}" dt="2023-11-12T19:02:30.668" v="731" actId="20577"/>
          <ac:spMkLst>
            <pc:docMk/>
            <pc:sldMk cId="85673168" sldId="271"/>
            <ac:spMk id="7" creationId="{216C96A8-CCA8-2348-C39D-04C9363BF8A7}"/>
          </ac:spMkLst>
        </pc:spChg>
        <pc:spChg chg="add mod">
          <ac:chgData name="Evi Nagler" userId="0b4bcfdfa2f4a301" providerId="LiveId" clId="{22D25553-2AC9-4E53-B2C7-696CF687EA2E}" dt="2023-11-12T19:03:04.017" v="756" actId="403"/>
          <ac:spMkLst>
            <pc:docMk/>
            <pc:sldMk cId="85673168" sldId="271"/>
            <ac:spMk id="9" creationId="{7AF21B38-066A-3D0D-20E6-8F30602F320F}"/>
          </ac:spMkLst>
        </pc:spChg>
        <pc:spChg chg="del">
          <ac:chgData name="Evi Nagler" userId="0b4bcfdfa2f4a301" providerId="LiveId" clId="{22D25553-2AC9-4E53-B2C7-696CF687EA2E}" dt="2023-11-12T18:58:40.239" v="692" actId="478"/>
          <ac:spMkLst>
            <pc:docMk/>
            <pc:sldMk cId="85673168" sldId="271"/>
            <ac:spMk id="12" creationId="{10ABBDAA-CB56-3A20-3975-985F08C57B95}"/>
          </ac:spMkLst>
        </pc:spChg>
        <pc:picChg chg="del">
          <ac:chgData name="Evi Nagler" userId="0b4bcfdfa2f4a301" providerId="LiveId" clId="{22D25553-2AC9-4E53-B2C7-696CF687EA2E}" dt="2023-11-12T18:58:33.269" v="691" actId="478"/>
          <ac:picMkLst>
            <pc:docMk/>
            <pc:sldMk cId="85673168" sldId="271"/>
            <ac:picMk id="6" creationId="{38B12977-C9B7-EF8B-D0B6-24DCD74CE049}"/>
          </ac:picMkLst>
        </pc:picChg>
        <pc:picChg chg="add mod ord modCrop">
          <ac:chgData name="Evi Nagler" userId="0b4bcfdfa2f4a301" providerId="LiveId" clId="{22D25553-2AC9-4E53-B2C7-696CF687EA2E}" dt="2023-11-12T19:02:12.480" v="730" actId="167"/>
          <ac:picMkLst>
            <pc:docMk/>
            <pc:sldMk cId="85673168" sldId="271"/>
            <ac:picMk id="8" creationId="{B08017F8-1476-1FF8-DBD7-1D6BBE7D8C4C}"/>
          </ac:picMkLst>
        </pc:picChg>
        <pc:picChg chg="add del mod">
          <ac:chgData name="Evi Nagler" userId="0b4bcfdfa2f4a301" providerId="LiveId" clId="{22D25553-2AC9-4E53-B2C7-696CF687EA2E}" dt="2023-11-12T19:04:53.629" v="769" actId="478"/>
          <ac:picMkLst>
            <pc:docMk/>
            <pc:sldMk cId="85673168" sldId="271"/>
            <ac:picMk id="8194" creationId="{A109E36A-1FD1-2C43-0B10-66D2FBE1557E}"/>
          </ac:picMkLst>
        </pc:picChg>
        <pc:cxnChg chg="add mod">
          <ac:chgData name="Evi Nagler" userId="0b4bcfdfa2f4a301" providerId="LiveId" clId="{22D25553-2AC9-4E53-B2C7-696CF687EA2E}" dt="2023-11-12T19:04:58.755" v="771" actId="1076"/>
          <ac:cxnSpMkLst>
            <pc:docMk/>
            <pc:sldMk cId="85673168" sldId="271"/>
            <ac:cxnSpMk id="11" creationId="{63AC508E-92B9-9EA1-F58F-F1237A001E02}"/>
          </ac:cxnSpMkLst>
        </pc:cxnChg>
        <pc:cxnChg chg="add del mod">
          <ac:chgData name="Evi Nagler" userId="0b4bcfdfa2f4a301" providerId="LiveId" clId="{22D25553-2AC9-4E53-B2C7-696CF687EA2E}" dt="2023-11-12T19:04:02.219" v="759"/>
          <ac:cxnSpMkLst>
            <pc:docMk/>
            <pc:sldMk cId="85673168" sldId="271"/>
            <ac:cxnSpMk id="13" creationId="{FC8E10F0-154D-6F64-1DF5-F50AE43A382E}"/>
          </ac:cxnSpMkLst>
        </pc:cxnChg>
        <pc:cxnChg chg="add mod">
          <ac:chgData name="Evi Nagler" userId="0b4bcfdfa2f4a301" providerId="LiveId" clId="{22D25553-2AC9-4E53-B2C7-696CF687EA2E}" dt="2023-11-12T19:04:49.730" v="768" actId="14100"/>
          <ac:cxnSpMkLst>
            <pc:docMk/>
            <pc:sldMk cId="85673168" sldId="271"/>
            <ac:cxnSpMk id="16" creationId="{007EFE0C-7D04-E838-58BD-5C93EFC76D85}"/>
          </ac:cxnSpMkLst>
        </pc:cxnChg>
      </pc:sldChg>
      <pc:sldChg chg="add del">
        <pc:chgData name="Evi Nagler" userId="0b4bcfdfa2f4a301" providerId="LiveId" clId="{22D25553-2AC9-4E53-B2C7-696CF687EA2E}" dt="2023-11-12T18:29:31.913" v="421"/>
        <pc:sldMkLst>
          <pc:docMk/>
          <pc:sldMk cId="1935786530" sldId="271"/>
        </pc:sldMkLst>
      </pc:sldChg>
      <pc:sldChg chg="addSp delSp modSp add mod delAnim">
        <pc:chgData name="Evi Nagler" userId="0b4bcfdfa2f4a301" providerId="LiveId" clId="{22D25553-2AC9-4E53-B2C7-696CF687EA2E}" dt="2023-11-12T19:08:38.278" v="799" actId="1076"/>
        <pc:sldMkLst>
          <pc:docMk/>
          <pc:sldMk cId="1437062388" sldId="272"/>
        </pc:sldMkLst>
        <pc:picChg chg="add mod modCrop">
          <ac:chgData name="Evi Nagler" userId="0b4bcfdfa2f4a301" providerId="LiveId" clId="{22D25553-2AC9-4E53-B2C7-696CF687EA2E}" dt="2023-11-12T19:08:38.278" v="799" actId="1076"/>
          <ac:picMkLst>
            <pc:docMk/>
            <pc:sldMk cId="1437062388" sldId="272"/>
            <ac:picMk id="6" creationId="{30B14D02-1646-FBBB-8376-BF6FCA96BBEF}"/>
          </ac:picMkLst>
        </pc:picChg>
        <pc:picChg chg="del">
          <ac:chgData name="Evi Nagler" userId="0b4bcfdfa2f4a301" providerId="LiveId" clId="{22D25553-2AC9-4E53-B2C7-696CF687EA2E}" dt="2023-11-12T19:05:45.176" v="776" actId="478"/>
          <ac:picMkLst>
            <pc:docMk/>
            <pc:sldMk cId="1437062388" sldId="272"/>
            <ac:picMk id="8" creationId="{B08017F8-1476-1FF8-DBD7-1D6BBE7D8C4C}"/>
          </ac:picMkLst>
        </pc:picChg>
        <pc:cxnChg chg="del">
          <ac:chgData name="Evi Nagler" userId="0b4bcfdfa2f4a301" providerId="LiveId" clId="{22D25553-2AC9-4E53-B2C7-696CF687EA2E}" dt="2023-11-12T19:05:48.236" v="777" actId="478"/>
          <ac:cxnSpMkLst>
            <pc:docMk/>
            <pc:sldMk cId="1437062388" sldId="272"/>
            <ac:cxnSpMk id="11" creationId="{63AC508E-92B9-9EA1-F58F-F1237A001E02}"/>
          </ac:cxnSpMkLst>
        </pc:cxnChg>
        <pc:cxnChg chg="del">
          <ac:chgData name="Evi Nagler" userId="0b4bcfdfa2f4a301" providerId="LiveId" clId="{22D25553-2AC9-4E53-B2C7-696CF687EA2E}" dt="2023-11-12T19:05:50.266" v="778" actId="478"/>
          <ac:cxnSpMkLst>
            <pc:docMk/>
            <pc:sldMk cId="1437062388" sldId="272"/>
            <ac:cxnSpMk id="16" creationId="{007EFE0C-7D04-E838-58BD-5C93EFC76D85}"/>
          </ac:cxnSpMkLst>
        </pc:cxnChg>
      </pc:sldChg>
      <pc:sldChg chg="addSp delSp modSp add mod">
        <pc:chgData name="Evi Nagler" userId="0b4bcfdfa2f4a301" providerId="LiveId" clId="{22D25553-2AC9-4E53-B2C7-696CF687EA2E}" dt="2023-11-12T19:28:16.290" v="885" actId="478"/>
        <pc:sldMkLst>
          <pc:docMk/>
          <pc:sldMk cId="826476710" sldId="273"/>
        </pc:sldMkLst>
        <pc:picChg chg="del">
          <ac:chgData name="Evi Nagler" userId="0b4bcfdfa2f4a301" providerId="LiveId" clId="{22D25553-2AC9-4E53-B2C7-696CF687EA2E}" dt="2023-11-12T19:15:55.960" v="810" actId="478"/>
          <ac:picMkLst>
            <pc:docMk/>
            <pc:sldMk cId="826476710" sldId="273"/>
            <ac:picMk id="6" creationId="{30B14D02-1646-FBBB-8376-BF6FCA96BBEF}"/>
          </ac:picMkLst>
        </pc:picChg>
        <pc:picChg chg="add mod ord modCrop">
          <ac:chgData name="Evi Nagler" userId="0b4bcfdfa2f4a301" providerId="LiveId" clId="{22D25553-2AC9-4E53-B2C7-696CF687EA2E}" dt="2023-11-12T19:16:14.678" v="814" actId="1036"/>
          <ac:picMkLst>
            <pc:docMk/>
            <pc:sldMk cId="826476710" sldId="273"/>
            <ac:picMk id="8" creationId="{633D0AE4-79A4-0350-EA66-CAA640994CF0}"/>
          </ac:picMkLst>
        </pc:picChg>
        <pc:picChg chg="add del mod">
          <ac:chgData name="Evi Nagler" userId="0b4bcfdfa2f4a301" providerId="LiveId" clId="{22D25553-2AC9-4E53-B2C7-696CF687EA2E}" dt="2023-11-12T19:28:16.290" v="885" actId="478"/>
          <ac:picMkLst>
            <pc:docMk/>
            <pc:sldMk cId="826476710" sldId="273"/>
            <ac:picMk id="10" creationId="{4FE7E8A8-610C-73B9-BFAE-AD91360E6DFE}"/>
          </ac:picMkLst>
        </pc:picChg>
      </pc:sldChg>
      <pc:sldChg chg="addSp delSp modSp add mod">
        <pc:chgData name="Evi Nagler" userId="0b4bcfdfa2f4a301" providerId="LiveId" clId="{22D25553-2AC9-4E53-B2C7-696CF687EA2E}" dt="2023-11-13T08:13:21.607" v="1003" actId="207"/>
        <pc:sldMkLst>
          <pc:docMk/>
          <pc:sldMk cId="4002631221" sldId="274"/>
        </pc:sldMkLst>
        <pc:spChg chg="add del mod">
          <ac:chgData name="Evi Nagler" userId="0b4bcfdfa2f4a301" providerId="LiveId" clId="{22D25553-2AC9-4E53-B2C7-696CF687EA2E}" dt="2023-11-13T08:09:29.002" v="982" actId="478"/>
          <ac:spMkLst>
            <pc:docMk/>
            <pc:sldMk cId="4002631221" sldId="274"/>
            <ac:spMk id="2" creationId="{E632AA33-3AB5-644F-C98B-997C95BC75E2}"/>
          </ac:spMkLst>
        </pc:spChg>
        <pc:spChg chg="mod">
          <ac:chgData name="Evi Nagler" userId="0b4bcfdfa2f4a301" providerId="LiveId" clId="{22D25553-2AC9-4E53-B2C7-696CF687EA2E}" dt="2023-11-13T08:13:21.607" v="1003" actId="207"/>
          <ac:spMkLst>
            <pc:docMk/>
            <pc:sldMk cId="4002631221" sldId="274"/>
            <ac:spMk id="3" creationId="{FF6B36E1-467A-3C6F-3D11-A1D419ED5B17}"/>
          </ac:spMkLst>
        </pc:spChg>
        <pc:spChg chg="mod">
          <ac:chgData name="Evi Nagler" userId="0b4bcfdfa2f4a301" providerId="LiveId" clId="{22D25553-2AC9-4E53-B2C7-696CF687EA2E}" dt="2023-11-13T08:12:56.271" v="1000" actId="207"/>
          <ac:spMkLst>
            <pc:docMk/>
            <pc:sldMk cId="4002631221" sldId="274"/>
            <ac:spMk id="7" creationId="{216C96A8-CCA8-2348-C39D-04C9363BF8A7}"/>
          </ac:spMkLst>
        </pc:spChg>
        <pc:spChg chg="mod">
          <ac:chgData name="Evi Nagler" userId="0b4bcfdfa2f4a301" providerId="LiveId" clId="{22D25553-2AC9-4E53-B2C7-696CF687EA2E}" dt="2023-11-13T08:12:55.733" v="999" actId="207"/>
          <ac:spMkLst>
            <pc:docMk/>
            <pc:sldMk cId="4002631221" sldId="274"/>
            <ac:spMk id="9" creationId="{7AF21B38-066A-3D0D-20E6-8F30602F320F}"/>
          </ac:spMkLst>
        </pc:spChg>
        <pc:picChg chg="add mod">
          <ac:chgData name="Evi Nagler" userId="0b4bcfdfa2f4a301" providerId="LiveId" clId="{22D25553-2AC9-4E53-B2C7-696CF687EA2E}" dt="2023-11-13T08:13:12.489" v="1002"/>
          <ac:picMkLst>
            <pc:docMk/>
            <pc:sldMk cId="4002631221" sldId="274"/>
            <ac:picMk id="6" creationId="{AC873C7C-3326-4486-262F-943E0211265F}"/>
          </ac:picMkLst>
        </pc:picChg>
        <pc:picChg chg="del">
          <ac:chgData name="Evi Nagler" userId="0b4bcfdfa2f4a301" providerId="LiveId" clId="{22D25553-2AC9-4E53-B2C7-696CF687EA2E}" dt="2023-11-12T19:22:09.988" v="844" actId="478"/>
          <ac:picMkLst>
            <pc:docMk/>
            <pc:sldMk cId="4002631221" sldId="274"/>
            <ac:picMk id="8" creationId="{633D0AE4-79A4-0350-EA66-CAA640994CF0}"/>
          </ac:picMkLst>
        </pc:picChg>
        <pc:picChg chg="add del mod">
          <ac:chgData name="Evi Nagler" userId="0b4bcfdfa2f4a301" providerId="LiveId" clId="{22D25553-2AC9-4E53-B2C7-696CF687EA2E}" dt="2023-11-13T07:55:51.321" v="892" actId="478"/>
          <ac:picMkLst>
            <pc:docMk/>
            <pc:sldMk cId="4002631221" sldId="274"/>
            <ac:picMk id="1026" creationId="{0440DFBA-B5EF-C5FF-B5D2-00B549705CAC}"/>
          </ac:picMkLst>
        </pc:picChg>
        <pc:picChg chg="add del mod">
          <ac:chgData name="Evi Nagler" userId="0b4bcfdfa2f4a301" providerId="LiveId" clId="{22D25553-2AC9-4E53-B2C7-696CF687EA2E}" dt="2023-11-13T08:11:23.955" v="988" actId="478"/>
          <ac:picMkLst>
            <pc:docMk/>
            <pc:sldMk cId="4002631221" sldId="274"/>
            <ac:picMk id="1028" creationId="{E8AAAE81-1BD5-BB00-57FE-619B88C2AC07}"/>
          </ac:picMkLst>
        </pc:picChg>
      </pc:sldChg>
      <pc:sldChg chg="addSp delSp modSp add del mod setBg">
        <pc:chgData name="Evi Nagler" userId="0b4bcfdfa2f4a301" providerId="LiveId" clId="{22D25553-2AC9-4E53-B2C7-696CF687EA2E}" dt="2023-11-12T19:25:45.294" v="869" actId="47"/>
        <pc:sldMkLst>
          <pc:docMk/>
          <pc:sldMk cId="2344017434" sldId="275"/>
        </pc:sldMkLst>
        <pc:spChg chg="del">
          <ac:chgData name="Evi Nagler" userId="0b4bcfdfa2f4a301" providerId="LiveId" clId="{22D25553-2AC9-4E53-B2C7-696CF687EA2E}" dt="2023-11-12T19:23:19.648" v="851" actId="478"/>
          <ac:spMkLst>
            <pc:docMk/>
            <pc:sldMk cId="2344017434" sldId="275"/>
            <ac:spMk id="3" creationId="{FF6B36E1-467A-3C6F-3D11-A1D419ED5B17}"/>
          </ac:spMkLst>
        </pc:spChg>
        <pc:spChg chg="ord">
          <ac:chgData name="Evi Nagler" userId="0b4bcfdfa2f4a301" providerId="LiveId" clId="{22D25553-2AC9-4E53-B2C7-696CF687EA2E}" dt="2023-11-12T19:24:02.573" v="857" actId="26606"/>
          <ac:spMkLst>
            <pc:docMk/>
            <pc:sldMk cId="2344017434" sldId="275"/>
            <ac:spMk id="4" creationId="{DC8F2E30-9E83-AAF0-4522-74A43DA6F971}"/>
          </ac:spMkLst>
        </pc:spChg>
        <pc:spChg chg="del">
          <ac:chgData name="Evi Nagler" userId="0b4bcfdfa2f4a301" providerId="LiveId" clId="{22D25553-2AC9-4E53-B2C7-696CF687EA2E}" dt="2023-11-12T19:23:45.100" v="852" actId="478"/>
          <ac:spMkLst>
            <pc:docMk/>
            <pc:sldMk cId="2344017434" sldId="275"/>
            <ac:spMk id="5" creationId="{4B8D8A80-B02A-507C-D194-4411E349C28E}"/>
          </ac:spMkLst>
        </pc:spChg>
        <pc:spChg chg="del">
          <ac:chgData name="Evi Nagler" userId="0b4bcfdfa2f4a301" providerId="LiveId" clId="{22D25553-2AC9-4E53-B2C7-696CF687EA2E}" dt="2023-11-12T19:23:16.003" v="850" actId="478"/>
          <ac:spMkLst>
            <pc:docMk/>
            <pc:sldMk cId="2344017434" sldId="275"/>
            <ac:spMk id="7" creationId="{216C96A8-CCA8-2348-C39D-04C9363BF8A7}"/>
          </ac:spMkLst>
        </pc:spChg>
        <pc:spChg chg="del">
          <ac:chgData name="Evi Nagler" userId="0b4bcfdfa2f4a301" providerId="LiveId" clId="{22D25553-2AC9-4E53-B2C7-696CF687EA2E}" dt="2023-11-12T19:23:11.098" v="849" actId="478"/>
          <ac:spMkLst>
            <pc:docMk/>
            <pc:sldMk cId="2344017434" sldId="275"/>
            <ac:spMk id="9" creationId="{7AF21B38-066A-3D0D-20E6-8F30602F320F}"/>
          </ac:spMkLst>
        </pc:spChg>
        <pc:spChg chg="add del">
          <ac:chgData name="Evi Nagler" userId="0b4bcfdfa2f4a301" providerId="LiveId" clId="{22D25553-2AC9-4E53-B2C7-696CF687EA2E}" dt="2023-11-12T19:24:02.568" v="856" actId="26606"/>
          <ac:spMkLst>
            <pc:docMk/>
            <pc:sldMk cId="2344017434" sldId="275"/>
            <ac:spMk id="11" creationId="{5F879AC3-D4CE-493C-ADC7-06205677F4F8}"/>
          </ac:spMkLst>
        </pc:spChg>
        <pc:spChg chg="add del">
          <ac:chgData name="Evi Nagler" userId="0b4bcfdfa2f4a301" providerId="LiveId" clId="{22D25553-2AC9-4E53-B2C7-696CF687EA2E}" dt="2023-11-12T19:24:02.568" v="856" actId="26606"/>
          <ac:spMkLst>
            <pc:docMk/>
            <pc:sldMk cId="2344017434" sldId="275"/>
            <ac:spMk id="13" creationId="{736F0DFD-0954-464F-BF12-DD2E6F6E0380}"/>
          </ac:spMkLst>
        </pc:spChg>
        <pc:picChg chg="add mod modCrop">
          <ac:chgData name="Evi Nagler" userId="0b4bcfdfa2f4a301" providerId="LiveId" clId="{22D25553-2AC9-4E53-B2C7-696CF687EA2E}" dt="2023-11-12T19:25:36.054" v="866" actId="27614"/>
          <ac:picMkLst>
            <pc:docMk/>
            <pc:sldMk cId="2344017434" sldId="275"/>
            <ac:picMk id="6" creationId="{3D268D7B-EC01-31C3-5B5A-56F89B9460D7}"/>
          </ac:picMkLst>
        </pc:picChg>
        <pc:picChg chg="del">
          <ac:chgData name="Evi Nagler" userId="0b4bcfdfa2f4a301" providerId="LiveId" clId="{22D25553-2AC9-4E53-B2C7-696CF687EA2E}" dt="2023-11-12T19:22:50.285" v="846" actId="478"/>
          <ac:picMkLst>
            <pc:docMk/>
            <pc:sldMk cId="2344017434" sldId="275"/>
            <ac:picMk id="8" creationId="{633D0AE4-79A4-0350-EA66-CAA640994CF0}"/>
          </ac:picMkLst>
        </pc:picChg>
      </pc:sldChg>
      <pc:sldChg chg="addSp modSp new del mod">
        <pc:chgData name="Evi Nagler" userId="0b4bcfdfa2f4a301" providerId="LiveId" clId="{22D25553-2AC9-4E53-B2C7-696CF687EA2E}" dt="2023-11-12T19:27:51.605" v="881" actId="47"/>
        <pc:sldMkLst>
          <pc:docMk/>
          <pc:sldMk cId="3696888803" sldId="276"/>
        </pc:sldMkLst>
        <pc:picChg chg="add mod">
          <ac:chgData name="Evi Nagler" userId="0b4bcfdfa2f4a301" providerId="LiveId" clId="{22D25553-2AC9-4E53-B2C7-696CF687EA2E}" dt="2023-11-12T19:26:32.144" v="872" actId="1076"/>
          <ac:picMkLst>
            <pc:docMk/>
            <pc:sldMk cId="3696888803" sldId="276"/>
            <ac:picMk id="2" creationId="{F13A3BB7-98D2-E726-44C3-20BBA671CE7C}"/>
          </ac:picMkLst>
        </pc:picChg>
      </pc:sldChg>
      <pc:sldChg chg="addSp delSp modSp add mod">
        <pc:chgData name="Evi Nagler" userId="0b4bcfdfa2f4a301" providerId="LiveId" clId="{22D25553-2AC9-4E53-B2C7-696CF687EA2E}" dt="2023-11-12T19:27:42.528" v="880" actId="1076"/>
        <pc:sldMkLst>
          <pc:docMk/>
          <pc:sldMk cId="2720203163" sldId="277"/>
        </pc:sldMkLst>
        <pc:picChg chg="add mod">
          <ac:chgData name="Evi Nagler" userId="0b4bcfdfa2f4a301" providerId="LiveId" clId="{22D25553-2AC9-4E53-B2C7-696CF687EA2E}" dt="2023-11-12T19:27:42.528" v="880" actId="1076"/>
          <ac:picMkLst>
            <pc:docMk/>
            <pc:sldMk cId="2720203163" sldId="277"/>
            <ac:picMk id="2" creationId="{228A177A-E3F6-2EBF-EDBE-8C0A9FD83AAC}"/>
          </ac:picMkLst>
        </pc:picChg>
        <pc:picChg chg="del">
          <ac:chgData name="Evi Nagler" userId="0b4bcfdfa2f4a301" providerId="LiveId" clId="{22D25553-2AC9-4E53-B2C7-696CF687EA2E}" dt="2023-11-12T19:27:14.199" v="874" actId="478"/>
          <ac:picMkLst>
            <pc:docMk/>
            <pc:sldMk cId="2720203163" sldId="277"/>
            <ac:picMk id="8" creationId="{633D0AE4-79A4-0350-EA66-CAA640994CF0}"/>
          </ac:picMkLst>
        </pc:picChg>
      </pc:sldChg>
      <pc:sldChg chg="addSp delSp modSp add del mod">
        <pc:chgData name="Evi Nagler" userId="0b4bcfdfa2f4a301" providerId="LiveId" clId="{22D25553-2AC9-4E53-B2C7-696CF687EA2E}" dt="2023-11-13T07:53:47.940" v="889" actId="47"/>
        <pc:sldMkLst>
          <pc:docMk/>
          <pc:sldMk cId="555025391" sldId="278"/>
        </pc:sldMkLst>
        <pc:picChg chg="add mod">
          <ac:chgData name="Evi Nagler" userId="0b4bcfdfa2f4a301" providerId="LiveId" clId="{22D25553-2AC9-4E53-B2C7-696CF687EA2E}" dt="2023-11-13T07:53:42.160" v="888"/>
          <ac:picMkLst>
            <pc:docMk/>
            <pc:sldMk cId="555025391" sldId="278"/>
            <ac:picMk id="2" creationId="{535052EF-5435-D8E4-0805-8331A7589B1E}"/>
          </ac:picMkLst>
        </pc:picChg>
        <pc:picChg chg="del">
          <ac:chgData name="Evi Nagler" userId="0b4bcfdfa2f4a301" providerId="LiveId" clId="{22D25553-2AC9-4E53-B2C7-696CF687EA2E}" dt="2023-11-13T07:53:40.973" v="887" actId="478"/>
          <ac:picMkLst>
            <pc:docMk/>
            <pc:sldMk cId="555025391" sldId="278"/>
            <ac:picMk id="8" creationId="{B08017F8-1476-1FF8-DBD7-1D6BBE7D8C4C}"/>
          </ac:picMkLst>
        </pc:picChg>
      </pc:sldChg>
      <pc:sldChg chg="addSp delSp modSp add mod ord addAnim delAnim modAnim">
        <pc:chgData name="Evi Nagler" userId="0b4bcfdfa2f4a301" providerId="LiveId" clId="{22D25553-2AC9-4E53-B2C7-696CF687EA2E}" dt="2023-11-13T08:24:58.879" v="1135" actId="1038"/>
        <pc:sldMkLst>
          <pc:docMk/>
          <pc:sldMk cId="792677335" sldId="278"/>
        </pc:sldMkLst>
        <pc:spChg chg="mod">
          <ac:chgData name="Evi Nagler" userId="0b4bcfdfa2f4a301" providerId="LiveId" clId="{22D25553-2AC9-4E53-B2C7-696CF687EA2E}" dt="2023-11-13T08:16:27.918" v="1028" actId="6549"/>
          <ac:spMkLst>
            <pc:docMk/>
            <pc:sldMk cId="792677335" sldId="278"/>
            <ac:spMk id="5" creationId="{4B8D8A80-B02A-507C-D194-4411E349C28E}"/>
          </ac:spMkLst>
        </pc:spChg>
        <pc:spChg chg="del">
          <ac:chgData name="Evi Nagler" userId="0b4bcfdfa2f4a301" providerId="LiveId" clId="{22D25553-2AC9-4E53-B2C7-696CF687EA2E}" dt="2023-11-13T08:16:42.243" v="1031" actId="478"/>
          <ac:spMkLst>
            <pc:docMk/>
            <pc:sldMk cId="792677335" sldId="278"/>
            <ac:spMk id="6" creationId="{83F5552C-3C47-C139-E32E-2CE097EAE2AD}"/>
          </ac:spMkLst>
        </pc:spChg>
        <pc:spChg chg="add del">
          <ac:chgData name="Evi Nagler" userId="0b4bcfdfa2f4a301" providerId="LiveId" clId="{22D25553-2AC9-4E53-B2C7-696CF687EA2E}" dt="2023-11-13T08:17:51.358" v="1035" actId="478"/>
          <ac:spMkLst>
            <pc:docMk/>
            <pc:sldMk cId="792677335" sldId="278"/>
            <ac:spMk id="7" creationId="{87737E7F-5BC5-55F2-D53C-42E5C77BF280}"/>
          </ac:spMkLst>
        </pc:spChg>
        <pc:spChg chg="del mod">
          <ac:chgData name="Evi Nagler" userId="0b4bcfdfa2f4a301" providerId="LiveId" clId="{22D25553-2AC9-4E53-B2C7-696CF687EA2E}" dt="2023-11-13T08:15:24.036" v="1011" actId="478"/>
          <ac:spMkLst>
            <pc:docMk/>
            <pc:sldMk cId="792677335" sldId="278"/>
            <ac:spMk id="8" creationId="{1F336421-A942-1A1F-294C-CFF5FFB1AC38}"/>
          </ac:spMkLst>
        </pc:spChg>
        <pc:spChg chg="add mod">
          <ac:chgData name="Evi Nagler" userId="0b4bcfdfa2f4a301" providerId="LiveId" clId="{22D25553-2AC9-4E53-B2C7-696CF687EA2E}" dt="2023-11-13T08:19:46.022" v="1051" actId="1076"/>
          <ac:spMkLst>
            <pc:docMk/>
            <pc:sldMk cId="792677335" sldId="278"/>
            <ac:spMk id="12" creationId="{C4125D2E-7BD1-E831-7A05-781CE63989BC}"/>
          </ac:spMkLst>
        </pc:spChg>
        <pc:spChg chg="add del mod">
          <ac:chgData name="Evi Nagler" userId="0b4bcfdfa2f4a301" providerId="LiveId" clId="{22D25553-2AC9-4E53-B2C7-696CF687EA2E}" dt="2023-11-13T08:24:58.879" v="1135" actId="1038"/>
          <ac:spMkLst>
            <pc:docMk/>
            <pc:sldMk cId="792677335" sldId="278"/>
            <ac:spMk id="13" creationId="{7C4AA788-16F1-0CB7-89B0-46E413F9DF2B}"/>
          </ac:spMkLst>
        </pc:spChg>
        <pc:spChg chg="add del mod">
          <ac:chgData name="Evi Nagler" userId="0b4bcfdfa2f4a301" providerId="LiveId" clId="{22D25553-2AC9-4E53-B2C7-696CF687EA2E}" dt="2023-11-13T08:21:45.863" v="1100" actId="478"/>
          <ac:spMkLst>
            <pc:docMk/>
            <pc:sldMk cId="792677335" sldId="278"/>
            <ac:spMk id="14" creationId="{C8B976DB-4220-CA52-8289-A00AC8D54B3B}"/>
          </ac:spMkLst>
        </pc:spChg>
        <pc:spChg chg="add del">
          <ac:chgData name="Evi Nagler" userId="0b4bcfdfa2f4a301" providerId="LiveId" clId="{22D25553-2AC9-4E53-B2C7-696CF687EA2E}" dt="2023-11-13T08:22:36.367" v="1114" actId="478"/>
          <ac:spMkLst>
            <pc:docMk/>
            <pc:sldMk cId="792677335" sldId="278"/>
            <ac:spMk id="19" creationId="{993B6804-C583-9170-7F09-7C413C1D1FA6}"/>
          </ac:spMkLst>
        </pc:spChg>
        <pc:spChg chg="add mod">
          <ac:chgData name="Evi Nagler" userId="0b4bcfdfa2f4a301" providerId="LiveId" clId="{22D25553-2AC9-4E53-B2C7-696CF687EA2E}" dt="2023-11-13T08:24:15.774" v="1129" actId="1582"/>
          <ac:spMkLst>
            <pc:docMk/>
            <pc:sldMk cId="792677335" sldId="278"/>
            <ac:spMk id="20" creationId="{44D1BF43-9403-008C-5F80-C8938E2A490B}"/>
          </ac:spMkLst>
        </pc:spChg>
        <pc:grpChg chg="del">
          <ac:chgData name="Evi Nagler" userId="0b4bcfdfa2f4a301" providerId="LiveId" clId="{22D25553-2AC9-4E53-B2C7-696CF687EA2E}" dt="2023-11-13T08:15:06.463" v="1007" actId="478"/>
          <ac:grpSpMkLst>
            <pc:docMk/>
            <pc:sldMk cId="792677335" sldId="278"/>
            <ac:grpSpMk id="9" creationId="{14576876-DC04-996E-02AC-DF6FA8FC01F9}"/>
          </ac:grpSpMkLst>
        </pc:grpChg>
        <pc:picChg chg="del">
          <ac:chgData name="Evi Nagler" userId="0b4bcfdfa2f4a301" providerId="LiveId" clId="{22D25553-2AC9-4E53-B2C7-696CF687EA2E}" dt="2023-11-13T08:15:08.258" v="1008" actId="478"/>
          <ac:picMkLst>
            <pc:docMk/>
            <pc:sldMk cId="792677335" sldId="278"/>
            <ac:picMk id="2" creationId="{149F289E-EEF3-8BB5-179B-26B3BE196379}"/>
          </ac:picMkLst>
        </pc:picChg>
        <pc:picChg chg="add mod">
          <ac:chgData name="Evi Nagler" userId="0b4bcfdfa2f4a301" providerId="LiveId" clId="{22D25553-2AC9-4E53-B2C7-696CF687EA2E}" dt="2023-11-13T08:17:01.497" v="1033" actId="1076"/>
          <ac:picMkLst>
            <pc:docMk/>
            <pc:sldMk cId="792677335" sldId="278"/>
            <ac:picMk id="2050" creationId="{E8074E2D-CC89-20BD-F0A8-83CA802DB02A}"/>
          </ac:picMkLst>
        </pc:picChg>
        <pc:picChg chg="add mod">
          <ac:chgData name="Evi Nagler" userId="0b4bcfdfa2f4a301" providerId="LiveId" clId="{22D25553-2AC9-4E53-B2C7-696CF687EA2E}" dt="2023-11-13T08:19:54.222" v="1053" actId="14100"/>
          <ac:picMkLst>
            <pc:docMk/>
            <pc:sldMk cId="792677335" sldId="278"/>
            <ac:picMk id="2052" creationId="{9A48EE2D-C037-DEB9-C795-1DAA415A9FFD}"/>
          </ac:picMkLst>
        </pc:picChg>
        <pc:cxnChg chg="add mod">
          <ac:chgData name="Evi Nagler" userId="0b4bcfdfa2f4a301" providerId="LiveId" clId="{22D25553-2AC9-4E53-B2C7-696CF687EA2E}" dt="2023-11-13T08:22:17.644" v="1112" actId="1036"/>
          <ac:cxnSpMkLst>
            <pc:docMk/>
            <pc:sldMk cId="792677335" sldId="278"/>
            <ac:cxnSpMk id="16" creationId="{F86E35A9-96ED-D464-EDED-5E50A7701C80}"/>
          </ac:cxnSpMkLst>
        </pc:cxnChg>
      </pc:sldChg>
      <pc:sldChg chg="addSp new del">
        <pc:chgData name="Evi Nagler" userId="0b4bcfdfa2f4a301" providerId="LiveId" clId="{22D25553-2AC9-4E53-B2C7-696CF687EA2E}" dt="2023-11-13T08:11:45.001" v="992" actId="47"/>
        <pc:sldMkLst>
          <pc:docMk/>
          <pc:sldMk cId="2103991726" sldId="278"/>
        </pc:sldMkLst>
        <pc:picChg chg="add">
          <ac:chgData name="Evi Nagler" userId="0b4bcfdfa2f4a301" providerId="LiveId" clId="{22D25553-2AC9-4E53-B2C7-696CF687EA2E}" dt="2023-11-13T07:59:52.305" v="906"/>
          <ac:picMkLst>
            <pc:docMk/>
            <pc:sldMk cId="2103991726" sldId="278"/>
            <ac:picMk id="3074" creationId="{D87116BB-C1FF-DDB8-3134-C2F5C63B8B75}"/>
          </ac:picMkLst>
        </pc:picChg>
      </pc:sldChg>
      <pc:sldChg chg="add ord modAnim">
        <pc:chgData name="Evi Nagler" userId="0b4bcfdfa2f4a301" providerId="LiveId" clId="{22D25553-2AC9-4E53-B2C7-696CF687EA2E}" dt="2023-11-13T08:32:10.472" v="1143"/>
        <pc:sldMkLst>
          <pc:docMk/>
          <pc:sldMk cId="150902787" sldId="279"/>
        </pc:sldMkLst>
      </pc:sldChg>
      <pc:sldChg chg="addSp delSp modSp new add del mod setBg modAnim">
        <pc:chgData name="Evi Nagler" userId="0b4bcfdfa2f4a301" providerId="LiveId" clId="{22D25553-2AC9-4E53-B2C7-696CF687EA2E}" dt="2023-11-13T09:03:12.933" v="1492" actId="478"/>
        <pc:sldMkLst>
          <pc:docMk/>
          <pc:sldMk cId="2419049412" sldId="280"/>
        </pc:sldMkLst>
        <pc:spChg chg="add del">
          <ac:chgData name="Evi Nagler" userId="0b4bcfdfa2f4a301" providerId="LiveId" clId="{22D25553-2AC9-4E53-B2C7-696CF687EA2E}" dt="2023-11-13T08:35:15.987" v="1150" actId="26606"/>
          <ac:spMkLst>
            <pc:docMk/>
            <pc:sldMk cId="2419049412" sldId="280"/>
            <ac:spMk id="8" creationId="{42A4FC2C-047E-45A5-965D-8E1E3BF09BC6}"/>
          </ac:spMkLst>
        </pc:spChg>
        <pc:spChg chg="add del">
          <ac:chgData name="Evi Nagler" userId="0b4bcfdfa2f4a301" providerId="LiveId" clId="{22D25553-2AC9-4E53-B2C7-696CF687EA2E}" dt="2023-11-13T08:40:43.612" v="1184" actId="26606"/>
          <ac:spMkLst>
            <pc:docMk/>
            <pc:sldMk cId="2419049412" sldId="280"/>
            <ac:spMk id="10" creationId="{42A4FC2C-047E-45A5-965D-8E1E3BF09BC6}"/>
          </ac:spMkLst>
        </pc:spChg>
        <pc:spChg chg="add mod ord">
          <ac:chgData name="Evi Nagler" userId="0b4bcfdfa2f4a301" providerId="LiveId" clId="{22D25553-2AC9-4E53-B2C7-696CF687EA2E}" dt="2023-11-13T08:47:09.807" v="1241" actId="167"/>
          <ac:spMkLst>
            <pc:docMk/>
            <pc:sldMk cId="2419049412" sldId="280"/>
            <ac:spMk id="12" creationId="{966124C2-A758-2CF1-2BFA-62A7333F8A4E}"/>
          </ac:spMkLst>
        </pc:spChg>
        <pc:spChg chg="add mod ord">
          <ac:chgData name="Evi Nagler" userId="0b4bcfdfa2f4a301" providerId="LiveId" clId="{22D25553-2AC9-4E53-B2C7-696CF687EA2E}" dt="2023-11-13T08:47:43.419" v="1262" actId="2085"/>
          <ac:spMkLst>
            <pc:docMk/>
            <pc:sldMk cId="2419049412" sldId="280"/>
            <ac:spMk id="13" creationId="{78B50DC0-390E-15A5-1242-FDB260E117B5}"/>
          </ac:spMkLst>
        </pc:spChg>
        <pc:spChg chg="add del">
          <ac:chgData name="Evi Nagler" userId="0b4bcfdfa2f4a301" providerId="LiveId" clId="{22D25553-2AC9-4E53-B2C7-696CF687EA2E}" dt="2023-11-13T08:40:43.612" v="1183" actId="26606"/>
          <ac:spMkLst>
            <pc:docMk/>
            <pc:sldMk cId="2419049412" sldId="280"/>
            <ac:spMk id="15" creationId="{8950AD4C-6AF3-49F8-94E1-DBCAFB39478B}"/>
          </ac:spMkLst>
        </pc:spChg>
        <pc:spChg chg="add del">
          <ac:chgData name="Evi Nagler" userId="0b4bcfdfa2f4a301" providerId="LiveId" clId="{22D25553-2AC9-4E53-B2C7-696CF687EA2E}" dt="2023-11-13T08:40:43.612" v="1183" actId="26606"/>
          <ac:spMkLst>
            <pc:docMk/>
            <pc:sldMk cId="2419049412" sldId="280"/>
            <ac:spMk id="17" creationId="{8DBEAE55-3EA1-41D7-A212-5F7D8986C1F2}"/>
          </ac:spMkLst>
        </pc:spChg>
        <pc:spChg chg="add del">
          <ac:chgData name="Evi Nagler" userId="0b4bcfdfa2f4a301" providerId="LiveId" clId="{22D25553-2AC9-4E53-B2C7-696CF687EA2E}" dt="2023-11-13T08:40:43.612" v="1183" actId="26606"/>
          <ac:spMkLst>
            <pc:docMk/>
            <pc:sldMk cId="2419049412" sldId="280"/>
            <ac:spMk id="19" creationId="{CFC5F0E7-644F-4101-BE72-12825CF537E7}"/>
          </ac:spMkLst>
        </pc:spChg>
        <pc:spChg chg="add mod">
          <ac:chgData name="Evi Nagler" userId="0b4bcfdfa2f4a301" providerId="LiveId" clId="{22D25553-2AC9-4E53-B2C7-696CF687EA2E}" dt="2023-11-13T08:56:31.526" v="1448" actId="20577"/>
          <ac:spMkLst>
            <pc:docMk/>
            <pc:sldMk cId="2419049412" sldId="280"/>
            <ac:spMk id="20" creationId="{C4152FE8-A5AF-6C98-DA09-B4481179E6AA}"/>
          </ac:spMkLst>
        </pc:spChg>
        <pc:spChg chg="add del">
          <ac:chgData name="Evi Nagler" userId="0b4bcfdfa2f4a301" providerId="LiveId" clId="{22D25553-2AC9-4E53-B2C7-696CF687EA2E}" dt="2023-11-13T08:40:43.612" v="1183" actId="26606"/>
          <ac:spMkLst>
            <pc:docMk/>
            <pc:sldMk cId="2419049412" sldId="280"/>
            <ac:spMk id="21" creationId="{B1F9B6B4-B0C4-45C6-A086-901C960D03E7}"/>
          </ac:spMkLst>
        </pc:spChg>
        <pc:spChg chg="add mod">
          <ac:chgData name="Evi Nagler" userId="0b4bcfdfa2f4a301" providerId="LiveId" clId="{22D25553-2AC9-4E53-B2C7-696CF687EA2E}" dt="2023-11-13T08:56:58.761" v="1452" actId="207"/>
          <ac:spMkLst>
            <pc:docMk/>
            <pc:sldMk cId="2419049412" sldId="280"/>
            <ac:spMk id="22" creationId="{6F2CD773-0F74-A5E1-9852-78337F62530A}"/>
          </ac:spMkLst>
        </pc:spChg>
        <pc:spChg chg="add del">
          <ac:chgData name="Evi Nagler" userId="0b4bcfdfa2f4a301" providerId="LiveId" clId="{22D25553-2AC9-4E53-B2C7-696CF687EA2E}" dt="2023-11-13T08:40:57.416" v="1185" actId="26606"/>
          <ac:spMkLst>
            <pc:docMk/>
            <pc:sldMk cId="2419049412" sldId="280"/>
            <ac:spMk id="23" creationId="{4613B4A9-1C7C-4729-A016-AB42D3979460}"/>
          </ac:spMkLst>
        </pc:spChg>
        <pc:spChg chg="add mod">
          <ac:chgData name="Evi Nagler" userId="0b4bcfdfa2f4a301" providerId="LiveId" clId="{22D25553-2AC9-4E53-B2C7-696CF687EA2E}" dt="2023-11-13T08:57:08.703" v="1455" actId="207"/>
          <ac:spMkLst>
            <pc:docMk/>
            <pc:sldMk cId="2419049412" sldId="280"/>
            <ac:spMk id="24" creationId="{3B8B26CA-22ED-9F47-275C-4D3F3C004285}"/>
          </ac:spMkLst>
        </pc:spChg>
        <pc:spChg chg="add mod">
          <ac:chgData name="Evi Nagler" userId="0b4bcfdfa2f4a301" providerId="LiveId" clId="{22D25553-2AC9-4E53-B2C7-696CF687EA2E}" dt="2023-11-13T08:57:23.749" v="1457" actId="207"/>
          <ac:spMkLst>
            <pc:docMk/>
            <pc:sldMk cId="2419049412" sldId="280"/>
            <ac:spMk id="25" creationId="{0485575D-2090-AF0C-4CA7-5013107BC8A4}"/>
          </ac:spMkLst>
        </pc:spChg>
        <pc:spChg chg="add mod">
          <ac:chgData name="Evi Nagler" userId="0b4bcfdfa2f4a301" providerId="LiveId" clId="{22D25553-2AC9-4E53-B2C7-696CF687EA2E}" dt="2023-11-13T08:57:31.650" v="1459" actId="207"/>
          <ac:spMkLst>
            <pc:docMk/>
            <pc:sldMk cId="2419049412" sldId="280"/>
            <ac:spMk id="26" creationId="{20C9D482-681D-9E16-60D7-8B88633BA456}"/>
          </ac:spMkLst>
        </pc:spChg>
        <pc:spChg chg="add mod">
          <ac:chgData name="Evi Nagler" userId="0b4bcfdfa2f4a301" providerId="LiveId" clId="{22D25553-2AC9-4E53-B2C7-696CF687EA2E}" dt="2023-11-13T08:57:38.882" v="1461" actId="207"/>
          <ac:spMkLst>
            <pc:docMk/>
            <pc:sldMk cId="2419049412" sldId="280"/>
            <ac:spMk id="27" creationId="{616EE6A8-8585-8AAA-BF96-FB366B953125}"/>
          </ac:spMkLst>
        </pc:spChg>
        <pc:spChg chg="add del">
          <ac:chgData name="Evi Nagler" userId="0b4bcfdfa2f4a301" providerId="LiveId" clId="{22D25553-2AC9-4E53-B2C7-696CF687EA2E}" dt="2023-11-13T08:41:36.290" v="1186" actId="26606"/>
          <ac:spMkLst>
            <pc:docMk/>
            <pc:sldMk cId="2419049412" sldId="280"/>
            <ac:spMk id="28" creationId="{42A4FC2C-047E-45A5-965D-8E1E3BF09BC6}"/>
          </ac:spMkLst>
        </pc:spChg>
        <pc:spChg chg="add mod">
          <ac:chgData name="Evi Nagler" userId="0b4bcfdfa2f4a301" providerId="LiveId" clId="{22D25553-2AC9-4E53-B2C7-696CF687EA2E}" dt="2023-11-13T08:58:09.212" v="1467" actId="207"/>
          <ac:spMkLst>
            <pc:docMk/>
            <pc:sldMk cId="2419049412" sldId="280"/>
            <ac:spMk id="29" creationId="{F3E20784-FE31-6802-3041-7EC40B1A0313}"/>
          </ac:spMkLst>
        </pc:spChg>
        <pc:spChg chg="add mod">
          <ac:chgData name="Evi Nagler" userId="0b4bcfdfa2f4a301" providerId="LiveId" clId="{22D25553-2AC9-4E53-B2C7-696CF687EA2E}" dt="2023-11-13T08:57:56.553" v="1465" actId="207"/>
          <ac:spMkLst>
            <pc:docMk/>
            <pc:sldMk cId="2419049412" sldId="280"/>
            <ac:spMk id="30" creationId="{C1F15530-B5D2-4C57-CED5-8EDEEBDF93BC}"/>
          </ac:spMkLst>
        </pc:spChg>
        <pc:spChg chg="add mod">
          <ac:chgData name="Evi Nagler" userId="0b4bcfdfa2f4a301" providerId="LiveId" clId="{22D25553-2AC9-4E53-B2C7-696CF687EA2E}" dt="2023-11-13T08:58:18.028" v="1468" actId="207"/>
          <ac:spMkLst>
            <pc:docMk/>
            <pc:sldMk cId="2419049412" sldId="280"/>
            <ac:spMk id="31" creationId="{CCB5350A-F399-CBC0-C7E5-3A322B243701}"/>
          </ac:spMkLst>
        </pc:spChg>
        <pc:spChg chg="add del">
          <ac:chgData name="Evi Nagler" userId="0b4bcfdfa2f4a301" providerId="LiveId" clId="{22D25553-2AC9-4E53-B2C7-696CF687EA2E}" dt="2023-11-13T08:43:53.575" v="1191" actId="26606"/>
          <ac:spMkLst>
            <pc:docMk/>
            <pc:sldMk cId="2419049412" sldId="280"/>
            <ac:spMk id="33" creationId="{42A4FC2C-047E-45A5-965D-8E1E3BF09BC6}"/>
          </ac:spMkLst>
        </pc:spChg>
        <pc:spChg chg="add del">
          <ac:chgData name="Evi Nagler" userId="0b4bcfdfa2f4a301" providerId="LiveId" clId="{22D25553-2AC9-4E53-B2C7-696CF687EA2E}" dt="2023-11-13T08:43:53.575" v="1191" actId="26606"/>
          <ac:spMkLst>
            <pc:docMk/>
            <pc:sldMk cId="2419049412" sldId="280"/>
            <ac:spMk id="38" creationId="{32BC26D8-82FB-445E-AA49-62A77D7C1EE0}"/>
          </ac:spMkLst>
        </pc:spChg>
        <pc:spChg chg="add del">
          <ac:chgData name="Evi Nagler" userId="0b4bcfdfa2f4a301" providerId="LiveId" clId="{22D25553-2AC9-4E53-B2C7-696CF687EA2E}" dt="2023-11-13T08:43:53.575" v="1191" actId="26606"/>
          <ac:spMkLst>
            <pc:docMk/>
            <pc:sldMk cId="2419049412" sldId="280"/>
            <ac:spMk id="40" creationId="{CB44330D-EA18-4254-AA95-EB49948539B8}"/>
          </ac:spMkLst>
        </pc:spChg>
        <pc:picChg chg="add del mod modCrop">
          <ac:chgData name="Evi Nagler" userId="0b4bcfdfa2f4a301" providerId="LiveId" clId="{22D25553-2AC9-4E53-B2C7-696CF687EA2E}" dt="2023-11-13T08:39:25.109" v="1175" actId="478"/>
          <ac:picMkLst>
            <pc:docMk/>
            <pc:sldMk cId="2419049412" sldId="280"/>
            <ac:picMk id="3" creationId="{022DDBF0-8DBF-FD28-38D2-149D8BFAE80B}"/>
          </ac:picMkLst>
        </pc:picChg>
        <pc:picChg chg="add del mod modCrop">
          <ac:chgData name="Evi Nagler" userId="0b4bcfdfa2f4a301" providerId="LiveId" clId="{22D25553-2AC9-4E53-B2C7-696CF687EA2E}" dt="2023-11-13T08:43:23.938" v="1187" actId="478"/>
          <ac:picMkLst>
            <pc:docMk/>
            <pc:sldMk cId="2419049412" sldId="280"/>
            <ac:picMk id="5" creationId="{1C58DECA-13B6-2615-EB3A-1244C8736864}"/>
          </ac:picMkLst>
        </pc:picChg>
        <pc:picChg chg="add mod ord modCrop">
          <ac:chgData name="Evi Nagler" userId="0b4bcfdfa2f4a301" providerId="LiveId" clId="{22D25553-2AC9-4E53-B2C7-696CF687EA2E}" dt="2023-11-13T08:58:52.647" v="1478" actId="1038"/>
          <ac:picMkLst>
            <pc:docMk/>
            <pc:sldMk cId="2419049412" sldId="280"/>
            <ac:picMk id="7" creationId="{02CF58C2-E02B-9F30-B4A2-018FF586534F}"/>
          </ac:picMkLst>
        </pc:picChg>
        <pc:picChg chg="add del">
          <ac:chgData name="Evi Nagler" userId="0b4bcfdfa2f4a301" providerId="LiveId" clId="{22D25553-2AC9-4E53-B2C7-696CF687EA2E}" dt="2023-11-13T08:44:26.016" v="1200" actId="478"/>
          <ac:picMkLst>
            <pc:docMk/>
            <pc:sldMk cId="2419049412" sldId="280"/>
            <ac:picMk id="11" creationId="{4018001C-D87B-04CD-C26D-1E2990AFAF36}"/>
          </ac:picMkLst>
        </pc:picChg>
        <pc:picChg chg="add mod">
          <ac:chgData name="Evi Nagler" userId="0b4bcfdfa2f4a301" providerId="LiveId" clId="{22D25553-2AC9-4E53-B2C7-696CF687EA2E}" dt="2023-11-13T09:02:51.521" v="1490" actId="1076"/>
          <ac:picMkLst>
            <pc:docMk/>
            <pc:sldMk cId="2419049412" sldId="280"/>
            <ac:picMk id="14" creationId="{F8D8C34F-3D53-73E9-5690-6358E2DCAD5B}"/>
          </ac:picMkLst>
        </pc:picChg>
        <pc:picChg chg="add del mod">
          <ac:chgData name="Evi Nagler" userId="0b4bcfdfa2f4a301" providerId="LiveId" clId="{22D25553-2AC9-4E53-B2C7-696CF687EA2E}" dt="2023-11-13T08:51:20.260" v="1273" actId="478"/>
          <ac:picMkLst>
            <pc:docMk/>
            <pc:sldMk cId="2419049412" sldId="280"/>
            <ac:picMk id="18" creationId="{98CD2A3A-6358-E5BC-7862-CB2604539D3C}"/>
          </ac:picMkLst>
        </pc:picChg>
        <pc:picChg chg="add del mod">
          <ac:chgData name="Evi Nagler" userId="0b4bcfdfa2f4a301" providerId="LiveId" clId="{22D25553-2AC9-4E53-B2C7-696CF687EA2E}" dt="2023-11-13T09:03:12.933" v="1492" actId="478"/>
          <ac:picMkLst>
            <pc:docMk/>
            <pc:sldMk cId="2419049412" sldId="280"/>
            <ac:picMk id="32" creationId="{78E5E166-1B38-1A5C-E6E3-919C26B4A912}"/>
          </ac:picMkLst>
        </pc:picChg>
        <pc:picChg chg="add del mod">
          <ac:chgData name="Evi Nagler" userId="0b4bcfdfa2f4a301" providerId="LiveId" clId="{22D25553-2AC9-4E53-B2C7-696CF687EA2E}" dt="2023-11-13T08:54:01.105" v="1314" actId="478"/>
          <ac:picMkLst>
            <pc:docMk/>
            <pc:sldMk cId="2419049412" sldId="280"/>
            <ac:picMk id="4098" creationId="{49BB4391-832D-0868-1044-09F68C03AF3B}"/>
          </ac:picMkLst>
        </pc:picChg>
      </pc:sldChg>
      <pc:sldChg chg="addSp delSp modSp new mod modTransition setBg modAnim">
        <pc:chgData name="Evi Nagler" userId="0b4bcfdfa2f4a301" providerId="LiveId" clId="{22D25553-2AC9-4E53-B2C7-696CF687EA2E}" dt="2023-11-13T09:31:58.961" v="1898" actId="207"/>
        <pc:sldMkLst>
          <pc:docMk/>
          <pc:sldMk cId="1383557507" sldId="281"/>
        </pc:sldMkLst>
        <pc:spChg chg="add mod ord">
          <ac:chgData name="Evi Nagler" userId="0b4bcfdfa2f4a301" providerId="LiveId" clId="{22D25553-2AC9-4E53-B2C7-696CF687EA2E}" dt="2023-11-13T09:07:28.446" v="1533" actId="14100"/>
          <ac:spMkLst>
            <pc:docMk/>
            <pc:sldMk cId="1383557507" sldId="281"/>
            <ac:spMk id="4" creationId="{FBCB98E5-98DF-CE0D-D9B8-61590EE38D76}"/>
          </ac:spMkLst>
        </pc:spChg>
        <pc:spChg chg="add del mod">
          <ac:chgData name="Evi Nagler" userId="0b4bcfdfa2f4a301" providerId="LiveId" clId="{22D25553-2AC9-4E53-B2C7-696CF687EA2E}" dt="2023-11-13T09:06:14.024" v="1524" actId="478"/>
          <ac:spMkLst>
            <pc:docMk/>
            <pc:sldMk cId="1383557507" sldId="281"/>
            <ac:spMk id="5" creationId="{DEED9343-F3AD-9970-9CC6-A39A7917C620}"/>
          </ac:spMkLst>
        </pc:spChg>
        <pc:spChg chg="add del mod">
          <ac:chgData name="Evi Nagler" userId="0b4bcfdfa2f4a301" providerId="LiveId" clId="{22D25553-2AC9-4E53-B2C7-696CF687EA2E}" dt="2023-11-13T09:09:25.497" v="1554"/>
          <ac:spMkLst>
            <pc:docMk/>
            <pc:sldMk cId="1383557507" sldId="281"/>
            <ac:spMk id="6" creationId="{665DB8BD-6348-5929-A7D6-33951A2B908C}"/>
          </ac:spMkLst>
        </pc:spChg>
        <pc:spChg chg="add">
          <ac:chgData name="Evi Nagler" userId="0b4bcfdfa2f4a301" providerId="LiveId" clId="{22D25553-2AC9-4E53-B2C7-696CF687EA2E}" dt="2023-11-13T08:52:39.396" v="1306" actId="26606"/>
          <ac:spMkLst>
            <pc:docMk/>
            <pc:sldMk cId="1383557507" sldId="281"/>
            <ac:spMk id="7" creationId="{42A4FC2C-047E-45A5-965D-8E1E3BF09BC6}"/>
          </ac:spMkLst>
        </pc:spChg>
        <pc:spChg chg="add del mod">
          <ac:chgData name="Evi Nagler" userId="0b4bcfdfa2f4a301" providerId="LiveId" clId="{22D25553-2AC9-4E53-B2C7-696CF687EA2E}" dt="2023-11-13T09:10:25.113" v="1558" actId="478"/>
          <ac:spMkLst>
            <pc:docMk/>
            <pc:sldMk cId="1383557507" sldId="281"/>
            <ac:spMk id="8" creationId="{0AE38C5D-A6FB-8794-6F78-2C34BFD0017E}"/>
          </ac:spMkLst>
        </pc:spChg>
        <pc:spChg chg="add mod">
          <ac:chgData name="Evi Nagler" userId="0b4bcfdfa2f4a301" providerId="LiveId" clId="{22D25553-2AC9-4E53-B2C7-696CF687EA2E}" dt="2023-11-13T09:31:58.961" v="1898" actId="207"/>
          <ac:spMkLst>
            <pc:docMk/>
            <pc:sldMk cId="1383557507" sldId="281"/>
            <ac:spMk id="9" creationId="{F5A98A91-69FF-E7DE-8161-4717E518F49B}"/>
          </ac:spMkLst>
        </pc:spChg>
        <pc:picChg chg="add mod">
          <ac:chgData name="Evi Nagler" userId="0b4bcfdfa2f4a301" providerId="LiveId" clId="{22D25553-2AC9-4E53-B2C7-696CF687EA2E}" dt="2023-11-13T09:06:59.118" v="1528" actId="18131"/>
          <ac:picMkLst>
            <pc:docMk/>
            <pc:sldMk cId="1383557507" sldId="281"/>
            <ac:picMk id="2" creationId="{35BB28EB-5E6D-4322-D259-FF11CFCE0390}"/>
          </ac:picMkLst>
        </pc:picChg>
        <pc:picChg chg="add mod">
          <ac:chgData name="Evi Nagler" userId="0b4bcfdfa2f4a301" providerId="LiveId" clId="{22D25553-2AC9-4E53-B2C7-696CF687EA2E}" dt="2023-11-13T09:07:30.379" v="1534" actId="1076"/>
          <ac:picMkLst>
            <pc:docMk/>
            <pc:sldMk cId="1383557507" sldId="281"/>
            <ac:picMk id="3" creationId="{58FA7740-36E2-5C23-0A9B-407B0419EFDD}"/>
          </ac:picMkLst>
        </pc:picChg>
        <pc:picChg chg="add mod">
          <ac:chgData name="Evi Nagler" userId="0b4bcfdfa2f4a301" providerId="LiveId" clId="{22D25553-2AC9-4E53-B2C7-696CF687EA2E}" dt="2023-11-13T09:07:36.229" v="1545" actId="1038"/>
          <ac:picMkLst>
            <pc:docMk/>
            <pc:sldMk cId="1383557507" sldId="281"/>
            <ac:picMk id="5122" creationId="{FD4C387C-C501-993F-1F8B-5791A5DE5C13}"/>
          </ac:picMkLst>
        </pc:picChg>
      </pc:sldChg>
      <pc:sldChg chg="addSp delSp modSp add mod modAnim">
        <pc:chgData name="Evi Nagler" userId="0b4bcfdfa2f4a301" providerId="LiveId" clId="{22D25553-2AC9-4E53-B2C7-696CF687EA2E}" dt="2023-11-13T10:51:41.328" v="2398"/>
        <pc:sldMkLst>
          <pc:docMk/>
          <pc:sldMk cId="363194467" sldId="282"/>
        </pc:sldMkLst>
        <pc:spChg chg="mod">
          <ac:chgData name="Evi Nagler" userId="0b4bcfdfa2f4a301" providerId="LiveId" clId="{22D25553-2AC9-4E53-B2C7-696CF687EA2E}" dt="2023-11-13T09:19:11.058" v="1654" actId="1076"/>
          <ac:spMkLst>
            <pc:docMk/>
            <pc:sldMk cId="363194467" sldId="282"/>
            <ac:spMk id="4" creationId="{FBCB98E5-98DF-CE0D-D9B8-61590EE38D76}"/>
          </ac:spMkLst>
        </pc:spChg>
        <pc:spChg chg="add mod">
          <ac:chgData name="Evi Nagler" userId="0b4bcfdfa2f4a301" providerId="LiveId" clId="{22D25553-2AC9-4E53-B2C7-696CF687EA2E}" dt="2023-11-13T09:13:59.165" v="1575"/>
          <ac:spMkLst>
            <pc:docMk/>
            <pc:sldMk cId="363194467" sldId="282"/>
            <ac:spMk id="9" creationId="{1A5C5965-6DBD-758E-67F0-F0803328DE90}"/>
          </ac:spMkLst>
        </pc:spChg>
        <pc:spChg chg="add del mod">
          <ac:chgData name="Evi Nagler" userId="0b4bcfdfa2f4a301" providerId="LiveId" clId="{22D25553-2AC9-4E53-B2C7-696CF687EA2E}" dt="2023-11-13T09:14:07.493" v="1576" actId="478"/>
          <ac:spMkLst>
            <pc:docMk/>
            <pc:sldMk cId="363194467" sldId="282"/>
            <ac:spMk id="10" creationId="{2820B44E-F6A9-8394-CA0C-A9D5A59CAEDD}"/>
          </ac:spMkLst>
        </pc:spChg>
        <pc:spChg chg="add del mod">
          <ac:chgData name="Evi Nagler" userId="0b4bcfdfa2f4a301" providerId="LiveId" clId="{22D25553-2AC9-4E53-B2C7-696CF687EA2E}" dt="2023-11-13T09:14:53.501" v="1583" actId="478"/>
          <ac:spMkLst>
            <pc:docMk/>
            <pc:sldMk cId="363194467" sldId="282"/>
            <ac:spMk id="11" creationId="{D1F433AD-7660-0A17-69E3-33BD981B2FCD}"/>
          </ac:spMkLst>
        </pc:spChg>
        <pc:spChg chg="add del mod">
          <ac:chgData name="Evi Nagler" userId="0b4bcfdfa2f4a301" providerId="LiveId" clId="{22D25553-2AC9-4E53-B2C7-696CF687EA2E}" dt="2023-11-13T09:15:27.498" v="1594"/>
          <ac:spMkLst>
            <pc:docMk/>
            <pc:sldMk cId="363194467" sldId="282"/>
            <ac:spMk id="12" creationId="{5F68AC76-93A4-5DFE-AE13-189BC2ADEA61}"/>
          </ac:spMkLst>
        </pc:spChg>
        <pc:spChg chg="add del mod">
          <ac:chgData name="Evi Nagler" userId="0b4bcfdfa2f4a301" providerId="LiveId" clId="{22D25553-2AC9-4E53-B2C7-696CF687EA2E}" dt="2023-11-13T09:15:58.753" v="1602"/>
          <ac:spMkLst>
            <pc:docMk/>
            <pc:sldMk cId="363194467" sldId="282"/>
            <ac:spMk id="17" creationId="{2D6CAF53-CA39-5B11-048C-6CB8EF24EE68}"/>
          </ac:spMkLst>
        </pc:spChg>
        <pc:spChg chg="add del mod">
          <ac:chgData name="Evi Nagler" userId="0b4bcfdfa2f4a301" providerId="LiveId" clId="{22D25553-2AC9-4E53-B2C7-696CF687EA2E}" dt="2023-11-13T09:15:58.753" v="1602"/>
          <ac:spMkLst>
            <pc:docMk/>
            <pc:sldMk cId="363194467" sldId="282"/>
            <ac:spMk id="18" creationId="{EC0D765E-D323-0BA0-6385-5108612BDDE6}"/>
          </ac:spMkLst>
        </pc:spChg>
        <pc:spChg chg="add del mod">
          <ac:chgData name="Evi Nagler" userId="0b4bcfdfa2f4a301" providerId="LiveId" clId="{22D25553-2AC9-4E53-B2C7-696CF687EA2E}" dt="2023-11-13T09:15:58.753" v="1602"/>
          <ac:spMkLst>
            <pc:docMk/>
            <pc:sldMk cId="363194467" sldId="282"/>
            <ac:spMk id="19" creationId="{567BDDF3-4A80-6308-9F3D-F30F9FDB670E}"/>
          </ac:spMkLst>
        </pc:spChg>
        <pc:spChg chg="add del mod">
          <ac:chgData name="Evi Nagler" userId="0b4bcfdfa2f4a301" providerId="LiveId" clId="{22D25553-2AC9-4E53-B2C7-696CF687EA2E}" dt="2023-11-13T09:15:58.753" v="1602"/>
          <ac:spMkLst>
            <pc:docMk/>
            <pc:sldMk cId="363194467" sldId="282"/>
            <ac:spMk id="20" creationId="{EE90B9E6-EE6E-C366-5430-E1A2A65B68F5}"/>
          </ac:spMkLst>
        </pc:spChg>
        <pc:spChg chg="add del mod">
          <ac:chgData name="Evi Nagler" userId="0b4bcfdfa2f4a301" providerId="LiveId" clId="{22D25553-2AC9-4E53-B2C7-696CF687EA2E}" dt="2023-11-13T09:15:58.753" v="1602"/>
          <ac:spMkLst>
            <pc:docMk/>
            <pc:sldMk cId="363194467" sldId="282"/>
            <ac:spMk id="21" creationId="{86F6446F-FE5D-707A-DA7E-39C8CBCC6B1B}"/>
          </ac:spMkLst>
        </pc:spChg>
        <pc:spChg chg="add del mod">
          <ac:chgData name="Evi Nagler" userId="0b4bcfdfa2f4a301" providerId="LiveId" clId="{22D25553-2AC9-4E53-B2C7-696CF687EA2E}" dt="2023-11-13T09:15:58.753" v="1602"/>
          <ac:spMkLst>
            <pc:docMk/>
            <pc:sldMk cId="363194467" sldId="282"/>
            <ac:spMk id="22" creationId="{C6B24808-27E0-7BD4-7DAA-E64C304006BB}"/>
          </ac:spMkLst>
        </pc:spChg>
        <pc:spChg chg="add del mod">
          <ac:chgData name="Evi Nagler" userId="0b4bcfdfa2f4a301" providerId="LiveId" clId="{22D25553-2AC9-4E53-B2C7-696CF687EA2E}" dt="2023-11-13T09:17:02.677" v="1626" actId="478"/>
          <ac:spMkLst>
            <pc:docMk/>
            <pc:sldMk cId="363194467" sldId="282"/>
            <ac:spMk id="25" creationId="{7F112208-D0F3-3690-631D-703E367A3187}"/>
          </ac:spMkLst>
        </pc:spChg>
        <pc:spChg chg="add mod ord">
          <ac:chgData name="Evi Nagler" userId="0b4bcfdfa2f4a301" providerId="LiveId" clId="{22D25553-2AC9-4E53-B2C7-696CF687EA2E}" dt="2023-11-13T09:22:35.537" v="1765" actId="1076"/>
          <ac:spMkLst>
            <pc:docMk/>
            <pc:sldMk cId="363194467" sldId="282"/>
            <ac:spMk id="26" creationId="{6826B916-3F42-03E6-EC98-F94064992C7C}"/>
          </ac:spMkLst>
        </pc:spChg>
        <pc:spChg chg="add del mod">
          <ac:chgData name="Evi Nagler" userId="0b4bcfdfa2f4a301" providerId="LiveId" clId="{22D25553-2AC9-4E53-B2C7-696CF687EA2E}" dt="2023-11-13T09:23:42.390" v="1785"/>
          <ac:spMkLst>
            <pc:docMk/>
            <pc:sldMk cId="363194467" sldId="282"/>
            <ac:spMk id="27" creationId="{80FC6C03-BD2D-DEE0-519B-A584C1F89138}"/>
          </ac:spMkLst>
        </pc:spChg>
        <pc:spChg chg="add mod">
          <ac:chgData name="Evi Nagler" userId="0b4bcfdfa2f4a301" providerId="LiveId" clId="{22D25553-2AC9-4E53-B2C7-696CF687EA2E}" dt="2023-11-13T09:23:16.826" v="1779" actId="408"/>
          <ac:spMkLst>
            <pc:docMk/>
            <pc:sldMk cId="363194467" sldId="282"/>
            <ac:spMk id="29" creationId="{17E92400-6C3B-86C0-67AD-9EE0095F775B}"/>
          </ac:spMkLst>
        </pc:spChg>
        <pc:spChg chg="add mod">
          <ac:chgData name="Evi Nagler" userId="0b4bcfdfa2f4a301" providerId="LiveId" clId="{22D25553-2AC9-4E53-B2C7-696CF687EA2E}" dt="2023-11-13T09:23:16.826" v="1779" actId="408"/>
          <ac:spMkLst>
            <pc:docMk/>
            <pc:sldMk cId="363194467" sldId="282"/>
            <ac:spMk id="30" creationId="{C39A8DA3-E9C7-C199-BC07-20869F871BBA}"/>
          </ac:spMkLst>
        </pc:spChg>
        <pc:spChg chg="add mod">
          <ac:chgData name="Evi Nagler" userId="0b4bcfdfa2f4a301" providerId="LiveId" clId="{22D25553-2AC9-4E53-B2C7-696CF687EA2E}" dt="2023-11-13T09:22:40.241" v="1766" actId="1076"/>
          <ac:spMkLst>
            <pc:docMk/>
            <pc:sldMk cId="363194467" sldId="282"/>
            <ac:spMk id="31" creationId="{65A1151A-36B4-FE18-CC1E-ECFF9CA7BC6C}"/>
          </ac:spMkLst>
        </pc:spChg>
        <pc:spChg chg="add del mod">
          <ac:chgData name="Evi Nagler" userId="0b4bcfdfa2f4a301" providerId="LiveId" clId="{22D25553-2AC9-4E53-B2C7-696CF687EA2E}" dt="2023-11-13T09:23:42.390" v="1783" actId="478"/>
          <ac:spMkLst>
            <pc:docMk/>
            <pc:sldMk cId="363194467" sldId="282"/>
            <ac:spMk id="32" creationId="{67789E40-3AF7-456B-AAC3-72D38BAC08AC}"/>
          </ac:spMkLst>
        </pc:spChg>
        <pc:spChg chg="add mod">
          <ac:chgData name="Evi Nagler" userId="0b4bcfdfa2f4a301" providerId="LiveId" clId="{22D25553-2AC9-4E53-B2C7-696CF687EA2E}" dt="2023-11-13T09:24:30.186" v="1790" actId="1076"/>
          <ac:spMkLst>
            <pc:docMk/>
            <pc:sldMk cId="363194467" sldId="282"/>
            <ac:spMk id="33" creationId="{F5FFF78F-DAA0-2BFE-0620-63E7DFD5F0F5}"/>
          </ac:spMkLst>
        </pc:spChg>
        <pc:spChg chg="add mod">
          <ac:chgData name="Evi Nagler" userId="0b4bcfdfa2f4a301" providerId="LiveId" clId="{22D25553-2AC9-4E53-B2C7-696CF687EA2E}" dt="2023-11-13T09:24:44.429" v="1793" actId="1076"/>
          <ac:spMkLst>
            <pc:docMk/>
            <pc:sldMk cId="363194467" sldId="282"/>
            <ac:spMk id="34" creationId="{3E2D29FA-3A73-CE13-FFD5-EB6F97B0C097}"/>
          </ac:spMkLst>
        </pc:spChg>
        <pc:spChg chg="add mod">
          <ac:chgData name="Evi Nagler" userId="0b4bcfdfa2f4a301" providerId="LiveId" clId="{22D25553-2AC9-4E53-B2C7-696CF687EA2E}" dt="2023-11-13T09:29:45.014" v="1844" actId="947"/>
          <ac:spMkLst>
            <pc:docMk/>
            <pc:sldMk cId="363194467" sldId="282"/>
            <ac:spMk id="43" creationId="{5D8E3BD5-0257-3BBA-3BF4-AEA2B230B4BA}"/>
          </ac:spMkLst>
        </pc:spChg>
        <pc:spChg chg="add del mod">
          <ac:chgData name="Evi Nagler" userId="0b4bcfdfa2f4a301" providerId="LiveId" clId="{22D25553-2AC9-4E53-B2C7-696CF687EA2E}" dt="2023-11-13T09:38:07.924" v="1950" actId="478"/>
          <ac:spMkLst>
            <pc:docMk/>
            <pc:sldMk cId="363194467" sldId="282"/>
            <ac:spMk id="44" creationId="{749E5372-B829-C161-E3EB-D2FBA14B7B6F}"/>
          </ac:spMkLst>
        </pc:spChg>
        <pc:spChg chg="add mod">
          <ac:chgData name="Evi Nagler" userId="0b4bcfdfa2f4a301" providerId="LiveId" clId="{22D25553-2AC9-4E53-B2C7-696CF687EA2E}" dt="2023-11-13T09:37:35.042" v="1944" actId="1076"/>
          <ac:spMkLst>
            <pc:docMk/>
            <pc:sldMk cId="363194467" sldId="282"/>
            <ac:spMk id="47" creationId="{D639CA97-082B-F1C2-5917-287DC32411E0}"/>
          </ac:spMkLst>
        </pc:spChg>
        <pc:spChg chg="add mod">
          <ac:chgData name="Evi Nagler" userId="0b4bcfdfa2f4a301" providerId="LiveId" clId="{22D25553-2AC9-4E53-B2C7-696CF687EA2E}" dt="2023-11-13T09:37:57.200" v="1949" actId="1076"/>
          <ac:spMkLst>
            <pc:docMk/>
            <pc:sldMk cId="363194467" sldId="282"/>
            <ac:spMk id="49" creationId="{AACB11D8-7A9B-118A-9DF2-43CFAB60434A}"/>
          </ac:spMkLst>
        </pc:spChg>
        <pc:graphicFrameChg chg="add del mod">
          <ac:chgData name="Evi Nagler" userId="0b4bcfdfa2f4a301" providerId="LiveId" clId="{22D25553-2AC9-4E53-B2C7-696CF687EA2E}" dt="2023-11-13T09:15:58.753" v="1602"/>
          <ac:graphicFrameMkLst>
            <pc:docMk/>
            <pc:sldMk cId="363194467" sldId="282"/>
            <ac:graphicFrameMk id="13" creationId="{EF37DEF9-4250-FCC7-6A92-2399D0A6EA03}"/>
          </ac:graphicFrameMkLst>
        </pc:graphicFrameChg>
        <pc:picChg chg="mod">
          <ac:chgData name="Evi Nagler" userId="0b4bcfdfa2f4a301" providerId="LiveId" clId="{22D25553-2AC9-4E53-B2C7-696CF687EA2E}" dt="2023-11-13T09:15:23.469" v="1592" actId="14100"/>
          <ac:picMkLst>
            <pc:docMk/>
            <pc:sldMk cId="363194467" sldId="282"/>
            <ac:picMk id="2" creationId="{35BB28EB-5E6D-4322-D259-FF11CFCE0390}"/>
          </ac:picMkLst>
        </pc:picChg>
        <pc:picChg chg="del">
          <ac:chgData name="Evi Nagler" userId="0b4bcfdfa2f4a301" providerId="LiveId" clId="{22D25553-2AC9-4E53-B2C7-696CF687EA2E}" dt="2023-11-13T09:12:35.393" v="1565" actId="478"/>
          <ac:picMkLst>
            <pc:docMk/>
            <pc:sldMk cId="363194467" sldId="282"/>
            <ac:picMk id="3" creationId="{58FA7740-36E2-5C23-0A9B-407B0419EFDD}"/>
          </ac:picMkLst>
        </pc:picChg>
        <pc:picChg chg="add del mod">
          <ac:chgData name="Evi Nagler" userId="0b4bcfdfa2f4a301" providerId="LiveId" clId="{22D25553-2AC9-4E53-B2C7-696CF687EA2E}" dt="2023-11-13T09:14:48.883" v="1581" actId="478"/>
          <ac:picMkLst>
            <pc:docMk/>
            <pc:sldMk cId="363194467" sldId="282"/>
            <ac:picMk id="5" creationId="{564FFBD0-3CC1-8852-BCC8-9FC74759A9D8}"/>
          </ac:picMkLst>
        </pc:picChg>
        <pc:picChg chg="add del mod">
          <ac:chgData name="Evi Nagler" userId="0b4bcfdfa2f4a301" providerId="LiveId" clId="{22D25553-2AC9-4E53-B2C7-696CF687EA2E}" dt="2023-11-13T09:14:47.589" v="1580" actId="478"/>
          <ac:picMkLst>
            <pc:docMk/>
            <pc:sldMk cId="363194467" sldId="282"/>
            <ac:picMk id="6" creationId="{F8773F1F-DE8E-5235-03BD-2D5AA3065521}"/>
          </ac:picMkLst>
        </pc:picChg>
        <pc:picChg chg="add del mod">
          <ac:chgData name="Evi Nagler" userId="0b4bcfdfa2f4a301" providerId="LiveId" clId="{22D25553-2AC9-4E53-B2C7-696CF687EA2E}" dt="2023-11-13T09:14:50.133" v="1582" actId="478"/>
          <ac:picMkLst>
            <pc:docMk/>
            <pc:sldMk cId="363194467" sldId="282"/>
            <ac:picMk id="8" creationId="{739C5942-0A78-4A69-71FA-0DE185D5AAE5}"/>
          </ac:picMkLst>
        </pc:picChg>
        <pc:picChg chg="add del mod">
          <ac:chgData name="Evi Nagler" userId="0b4bcfdfa2f4a301" providerId="LiveId" clId="{22D25553-2AC9-4E53-B2C7-696CF687EA2E}" dt="2023-11-13T09:15:58.753" v="1602"/>
          <ac:picMkLst>
            <pc:docMk/>
            <pc:sldMk cId="363194467" sldId="282"/>
            <ac:picMk id="14" creationId="{F7AABB07-A328-ECE3-9263-E4DB7D4D7359}"/>
          </ac:picMkLst>
        </pc:picChg>
        <pc:picChg chg="add del mod">
          <ac:chgData name="Evi Nagler" userId="0b4bcfdfa2f4a301" providerId="LiveId" clId="{22D25553-2AC9-4E53-B2C7-696CF687EA2E}" dt="2023-11-13T09:15:58.753" v="1602"/>
          <ac:picMkLst>
            <pc:docMk/>
            <pc:sldMk cId="363194467" sldId="282"/>
            <ac:picMk id="15" creationId="{CDA7CDAE-11F6-B52D-B841-79A5034CF544}"/>
          </ac:picMkLst>
        </pc:picChg>
        <pc:picChg chg="add del mod">
          <ac:chgData name="Evi Nagler" userId="0b4bcfdfa2f4a301" providerId="LiveId" clId="{22D25553-2AC9-4E53-B2C7-696CF687EA2E}" dt="2023-11-13T09:15:58.753" v="1602"/>
          <ac:picMkLst>
            <pc:docMk/>
            <pc:sldMk cId="363194467" sldId="282"/>
            <ac:picMk id="16" creationId="{403A345B-B12E-84C6-7E25-CC968D5E522F}"/>
          </ac:picMkLst>
        </pc:picChg>
        <pc:picChg chg="add mod">
          <ac:chgData name="Evi Nagler" userId="0b4bcfdfa2f4a301" providerId="LiveId" clId="{22D25553-2AC9-4E53-B2C7-696CF687EA2E}" dt="2023-11-13T09:21:45.458" v="1758" actId="1076"/>
          <ac:picMkLst>
            <pc:docMk/>
            <pc:sldMk cId="363194467" sldId="282"/>
            <ac:picMk id="23" creationId="{5E4DC7B6-E63C-FFAA-8FFA-F7C984EBCD25}"/>
          </ac:picMkLst>
        </pc:picChg>
        <pc:picChg chg="add mod">
          <ac:chgData name="Evi Nagler" userId="0b4bcfdfa2f4a301" providerId="LiveId" clId="{22D25553-2AC9-4E53-B2C7-696CF687EA2E}" dt="2023-11-13T09:17:48.623" v="1634" actId="555"/>
          <ac:picMkLst>
            <pc:docMk/>
            <pc:sldMk cId="363194467" sldId="282"/>
            <ac:picMk id="24" creationId="{047FED3E-EA88-54A0-B449-311A309B3A79}"/>
          </ac:picMkLst>
        </pc:picChg>
        <pc:picChg chg="add mod">
          <ac:chgData name="Evi Nagler" userId="0b4bcfdfa2f4a301" providerId="LiveId" clId="{22D25553-2AC9-4E53-B2C7-696CF687EA2E}" dt="2023-11-13T09:24:35.458" v="1791" actId="1076"/>
          <ac:picMkLst>
            <pc:docMk/>
            <pc:sldMk cId="363194467" sldId="282"/>
            <ac:picMk id="28" creationId="{9E0614C7-CDDB-B96E-8D7E-7AEF3DB69D37}"/>
          </ac:picMkLst>
        </pc:picChg>
        <pc:picChg chg="add mod">
          <ac:chgData name="Evi Nagler" userId="0b4bcfdfa2f4a301" providerId="LiveId" clId="{22D25553-2AC9-4E53-B2C7-696CF687EA2E}" dt="2023-11-13T09:26:08.950" v="1804"/>
          <ac:picMkLst>
            <pc:docMk/>
            <pc:sldMk cId="363194467" sldId="282"/>
            <ac:picMk id="39" creationId="{8E072DD1-F13A-1B3E-BB2F-1BA99BAB8C63}"/>
          </ac:picMkLst>
        </pc:picChg>
        <pc:picChg chg="add del mod">
          <ac:chgData name="Evi Nagler" userId="0b4bcfdfa2f4a301" providerId="LiveId" clId="{22D25553-2AC9-4E53-B2C7-696CF687EA2E}" dt="2023-11-13T09:36:38.203" v="1932" actId="478"/>
          <ac:picMkLst>
            <pc:docMk/>
            <pc:sldMk cId="363194467" sldId="282"/>
            <ac:picMk id="45" creationId="{458B0864-815E-45D5-0C4C-D6D712B4EA02}"/>
          </ac:picMkLst>
        </pc:picChg>
        <pc:picChg chg="add del mod">
          <ac:chgData name="Evi Nagler" userId="0b4bcfdfa2f4a301" providerId="LiveId" clId="{22D25553-2AC9-4E53-B2C7-696CF687EA2E}" dt="2023-11-13T10:51:40.241" v="2395" actId="478"/>
          <ac:picMkLst>
            <pc:docMk/>
            <pc:sldMk cId="363194467" sldId="282"/>
            <ac:picMk id="46" creationId="{5F91CE0C-F4DF-C15D-9EA4-5266D730A2F8}"/>
          </ac:picMkLst>
        </pc:picChg>
        <pc:picChg chg="add del mod">
          <ac:chgData name="Evi Nagler" userId="0b4bcfdfa2f4a301" providerId="LiveId" clId="{22D25553-2AC9-4E53-B2C7-696CF687EA2E}" dt="2023-11-13T10:51:41.328" v="2398"/>
          <ac:picMkLst>
            <pc:docMk/>
            <pc:sldMk cId="363194467" sldId="282"/>
            <ac:picMk id="54" creationId="{EC29C37B-19CF-86F6-011C-C62D5BDEB0F4}"/>
          </ac:picMkLst>
        </pc:picChg>
        <pc:picChg chg="del">
          <ac:chgData name="Evi Nagler" userId="0b4bcfdfa2f4a301" providerId="LiveId" clId="{22D25553-2AC9-4E53-B2C7-696CF687EA2E}" dt="2023-11-13T09:11:22.418" v="1560" actId="478"/>
          <ac:picMkLst>
            <pc:docMk/>
            <pc:sldMk cId="363194467" sldId="282"/>
            <ac:picMk id="5122" creationId="{FD4C387C-C501-993F-1F8B-5791A5DE5C13}"/>
          </ac:picMkLst>
        </pc:picChg>
        <pc:cxnChg chg="add mod">
          <ac:chgData name="Evi Nagler" userId="0b4bcfdfa2f4a301" providerId="LiveId" clId="{22D25553-2AC9-4E53-B2C7-696CF687EA2E}" dt="2023-11-13T09:25:27.780" v="1800" actId="208"/>
          <ac:cxnSpMkLst>
            <pc:docMk/>
            <pc:sldMk cId="363194467" sldId="282"/>
            <ac:cxnSpMk id="36" creationId="{6BEA7A49-FB27-94F4-B2A1-EC0B94B20269}"/>
          </ac:cxnSpMkLst>
        </pc:cxnChg>
        <pc:cxnChg chg="add mod">
          <ac:chgData name="Evi Nagler" userId="0b4bcfdfa2f4a301" providerId="LiveId" clId="{22D25553-2AC9-4E53-B2C7-696CF687EA2E}" dt="2023-11-13T09:25:24.800" v="1799" actId="208"/>
          <ac:cxnSpMkLst>
            <pc:docMk/>
            <pc:sldMk cId="363194467" sldId="282"/>
            <ac:cxnSpMk id="37" creationId="{405E141E-E5DE-AFD8-7895-BE3D900F29E9}"/>
          </ac:cxnSpMkLst>
        </pc:cxnChg>
        <pc:cxnChg chg="add mod">
          <ac:chgData name="Evi Nagler" userId="0b4bcfdfa2f4a301" providerId="LiveId" clId="{22D25553-2AC9-4E53-B2C7-696CF687EA2E}" dt="2023-11-13T09:25:58.116" v="1802" actId="1076"/>
          <ac:cxnSpMkLst>
            <pc:docMk/>
            <pc:sldMk cId="363194467" sldId="282"/>
            <ac:cxnSpMk id="38" creationId="{55C4A4C0-5718-28E1-A189-492071B6D38B}"/>
          </ac:cxnSpMkLst>
        </pc:cxnChg>
        <pc:cxnChg chg="add mod">
          <ac:chgData name="Evi Nagler" userId="0b4bcfdfa2f4a301" providerId="LiveId" clId="{22D25553-2AC9-4E53-B2C7-696CF687EA2E}" dt="2023-11-13T09:26:18.923" v="1807" actId="14100"/>
          <ac:cxnSpMkLst>
            <pc:docMk/>
            <pc:sldMk cId="363194467" sldId="282"/>
            <ac:cxnSpMk id="40" creationId="{3C7D76CA-BB16-803C-DB5B-D9B2D56BC329}"/>
          </ac:cxnSpMkLst>
        </pc:cxnChg>
        <pc:cxnChg chg="add mod">
          <ac:chgData name="Evi Nagler" userId="0b4bcfdfa2f4a301" providerId="LiveId" clId="{22D25553-2AC9-4E53-B2C7-696CF687EA2E}" dt="2023-11-13T09:37:32.191" v="1943" actId="1076"/>
          <ac:cxnSpMkLst>
            <pc:docMk/>
            <pc:sldMk cId="363194467" sldId="282"/>
            <ac:cxnSpMk id="48" creationId="{ABF807B1-D864-7499-CE59-EF2D9CB95E64}"/>
          </ac:cxnSpMkLst>
        </pc:cxnChg>
        <pc:cxnChg chg="add del mod">
          <ac:chgData name="Evi Nagler" userId="0b4bcfdfa2f4a301" providerId="LiveId" clId="{22D25553-2AC9-4E53-B2C7-696CF687EA2E}" dt="2023-11-13T09:41:23.689" v="1972"/>
          <ac:cxnSpMkLst>
            <pc:docMk/>
            <pc:sldMk cId="363194467" sldId="282"/>
            <ac:cxnSpMk id="53" creationId="{B226A045-99FA-102F-E95D-45F03906E009}"/>
          </ac:cxnSpMkLst>
        </pc:cxnChg>
      </pc:sldChg>
      <pc:sldChg chg="addSp delSp modSp add mod delAnim modAnim">
        <pc:chgData name="Evi Nagler" userId="0b4bcfdfa2f4a301" providerId="LiveId" clId="{22D25553-2AC9-4E53-B2C7-696CF687EA2E}" dt="2023-11-13T09:41:27.237" v="1973"/>
        <pc:sldMkLst>
          <pc:docMk/>
          <pc:sldMk cId="1466305309" sldId="283"/>
        </pc:sldMkLst>
        <pc:spChg chg="add del mod">
          <ac:chgData name="Evi Nagler" userId="0b4bcfdfa2f4a301" providerId="LiveId" clId="{22D25553-2AC9-4E53-B2C7-696CF687EA2E}" dt="2023-11-13T09:29:59.273" v="1845" actId="478"/>
          <ac:spMkLst>
            <pc:docMk/>
            <pc:sldMk cId="1466305309" sldId="283"/>
            <ac:spMk id="3" creationId="{15FEC1B5-C762-A5F9-98B1-EE6B67181E6D}"/>
          </ac:spMkLst>
        </pc:spChg>
        <pc:spChg chg="add mod">
          <ac:chgData name="Evi Nagler" userId="0b4bcfdfa2f4a301" providerId="LiveId" clId="{22D25553-2AC9-4E53-B2C7-696CF687EA2E}" dt="2023-11-13T09:30:09.160" v="1846"/>
          <ac:spMkLst>
            <pc:docMk/>
            <pc:sldMk cId="1466305309" sldId="283"/>
            <ac:spMk id="5" creationId="{80B6A660-3EC9-B181-4205-ED371BA16240}"/>
          </ac:spMkLst>
        </pc:spChg>
        <pc:spChg chg="add del mod">
          <ac:chgData name="Evi Nagler" userId="0b4bcfdfa2f4a301" providerId="LiveId" clId="{22D25553-2AC9-4E53-B2C7-696CF687EA2E}" dt="2023-11-13T09:41:01.904" v="1966"/>
          <ac:spMkLst>
            <pc:docMk/>
            <pc:sldMk cId="1466305309" sldId="283"/>
            <ac:spMk id="6" creationId="{C4C0145F-CC35-87BA-E415-85568213B5DF}"/>
          </ac:spMkLst>
        </pc:spChg>
        <pc:spChg chg="add mod">
          <ac:chgData name="Evi Nagler" userId="0b4bcfdfa2f4a301" providerId="LiveId" clId="{22D25553-2AC9-4E53-B2C7-696CF687EA2E}" dt="2023-11-13T09:41:27.237" v="1973"/>
          <ac:spMkLst>
            <pc:docMk/>
            <pc:sldMk cId="1466305309" sldId="283"/>
            <ac:spMk id="13" creationId="{994357F4-342C-FAA4-5722-E9390B9557E3}"/>
          </ac:spMkLst>
        </pc:spChg>
        <pc:spChg chg="mod">
          <ac:chgData name="Evi Nagler" userId="0b4bcfdfa2f4a301" providerId="LiveId" clId="{22D25553-2AC9-4E53-B2C7-696CF687EA2E}" dt="2023-11-13T09:27:38.404" v="1812" actId="20577"/>
          <ac:spMkLst>
            <pc:docMk/>
            <pc:sldMk cId="1466305309" sldId="283"/>
            <ac:spMk id="31" creationId="{65A1151A-36B4-FE18-CC1E-ECFF9CA7BC6C}"/>
          </ac:spMkLst>
        </pc:spChg>
        <pc:picChg chg="add del mod">
          <ac:chgData name="Evi Nagler" userId="0b4bcfdfa2f4a301" providerId="LiveId" clId="{22D25553-2AC9-4E53-B2C7-696CF687EA2E}" dt="2023-11-13T09:41:00.022" v="1964"/>
          <ac:picMkLst>
            <pc:docMk/>
            <pc:sldMk cId="1466305309" sldId="283"/>
            <ac:picMk id="10" creationId="{75B5EF3D-AACB-C604-F232-9EEE8595C6EB}"/>
          </ac:picMkLst>
        </pc:picChg>
        <pc:picChg chg="add mod">
          <ac:chgData name="Evi Nagler" userId="0b4bcfdfa2f4a301" providerId="LiveId" clId="{22D25553-2AC9-4E53-B2C7-696CF687EA2E}" dt="2023-11-13T09:41:08.168" v="1969"/>
          <ac:picMkLst>
            <pc:docMk/>
            <pc:sldMk cId="1466305309" sldId="283"/>
            <ac:picMk id="11" creationId="{B11EBBF7-C02E-1223-150D-2C17039664AF}"/>
          </ac:picMkLst>
        </pc:picChg>
        <pc:cxnChg chg="add del mod">
          <ac:chgData name="Evi Nagler" userId="0b4bcfdfa2f4a301" providerId="LiveId" clId="{22D25553-2AC9-4E53-B2C7-696CF687EA2E}" dt="2023-11-13T09:41:00.976" v="1965"/>
          <ac:cxnSpMkLst>
            <pc:docMk/>
            <pc:sldMk cId="1466305309" sldId="283"/>
            <ac:cxnSpMk id="8" creationId="{D07CD4CA-B4F4-5034-DA03-378A1DA7523E}"/>
          </ac:cxnSpMkLst>
        </pc:cxnChg>
        <pc:cxnChg chg="add mod">
          <ac:chgData name="Evi Nagler" userId="0b4bcfdfa2f4a301" providerId="LiveId" clId="{22D25553-2AC9-4E53-B2C7-696CF687EA2E}" dt="2023-11-13T09:41:14.059" v="1970"/>
          <ac:cxnSpMkLst>
            <pc:docMk/>
            <pc:sldMk cId="1466305309" sldId="283"/>
            <ac:cxnSpMk id="12" creationId="{D0946D96-12DE-A87C-38C7-B2022DDFCE8D}"/>
          </ac:cxnSpMkLst>
        </pc:cxnChg>
        <pc:cxnChg chg="del">
          <ac:chgData name="Evi Nagler" userId="0b4bcfdfa2f4a301" providerId="LiveId" clId="{22D25553-2AC9-4E53-B2C7-696CF687EA2E}" dt="2023-11-13T09:27:35.850" v="1810" actId="478"/>
          <ac:cxnSpMkLst>
            <pc:docMk/>
            <pc:sldMk cId="1466305309" sldId="283"/>
            <ac:cxnSpMk id="38" creationId="{55C4A4C0-5718-28E1-A189-492071B6D38B}"/>
          </ac:cxnSpMkLst>
        </pc:cxnChg>
        <pc:cxnChg chg="del">
          <ac:chgData name="Evi Nagler" userId="0b4bcfdfa2f4a301" providerId="LiveId" clId="{22D25553-2AC9-4E53-B2C7-696CF687EA2E}" dt="2023-11-13T09:27:34.154" v="1809" actId="478"/>
          <ac:cxnSpMkLst>
            <pc:docMk/>
            <pc:sldMk cId="1466305309" sldId="283"/>
            <ac:cxnSpMk id="40" creationId="{3C7D76CA-BB16-803C-DB5B-D9B2D56BC329}"/>
          </ac:cxnSpMkLst>
        </pc:cxnChg>
      </pc:sldChg>
      <pc:sldChg chg="addSp delSp modSp add mod ord modTransition addAnim delAnim modAnim">
        <pc:chgData name="Evi Nagler" userId="0b4bcfdfa2f4a301" providerId="LiveId" clId="{22D25553-2AC9-4E53-B2C7-696CF687EA2E}" dt="2023-11-13T11:04:47.922" v="2406" actId="478"/>
        <pc:sldMkLst>
          <pc:docMk/>
          <pc:sldMk cId="2036833147" sldId="284"/>
        </pc:sldMkLst>
        <pc:spChg chg="mod">
          <ac:chgData name="Evi Nagler" userId="0b4bcfdfa2f4a301" providerId="LiveId" clId="{22D25553-2AC9-4E53-B2C7-696CF687EA2E}" dt="2023-11-13T09:42:50.032" v="1981" actId="1076"/>
          <ac:spMkLst>
            <pc:docMk/>
            <pc:sldMk cId="2036833147" sldId="284"/>
            <ac:spMk id="4" creationId="{FBCB98E5-98DF-CE0D-D9B8-61590EE38D76}"/>
          </ac:spMkLst>
        </pc:spChg>
        <pc:spChg chg="mod">
          <ac:chgData name="Evi Nagler" userId="0b4bcfdfa2f4a301" providerId="LiveId" clId="{22D25553-2AC9-4E53-B2C7-696CF687EA2E}" dt="2023-11-13T09:57:01.139" v="2197" actId="20577"/>
          <ac:spMkLst>
            <pc:docMk/>
            <pc:sldMk cId="2036833147" sldId="284"/>
            <ac:spMk id="5" creationId="{80B6A660-3EC9-B181-4205-ED371BA16240}"/>
          </ac:spMkLst>
        </pc:spChg>
        <pc:spChg chg="add mod">
          <ac:chgData name="Evi Nagler" userId="0b4bcfdfa2f4a301" providerId="LiveId" clId="{22D25553-2AC9-4E53-B2C7-696CF687EA2E}" dt="2023-11-13T09:43:36.771" v="2096" actId="207"/>
          <ac:spMkLst>
            <pc:docMk/>
            <pc:sldMk cId="2036833147" sldId="284"/>
            <ac:spMk id="11" creationId="{266A9D01-9BA6-6E75-1853-DE69948F0C0F}"/>
          </ac:spMkLst>
        </pc:spChg>
        <pc:spChg chg="add mod">
          <ac:chgData name="Evi Nagler" userId="0b4bcfdfa2f4a301" providerId="LiveId" clId="{22D25553-2AC9-4E53-B2C7-696CF687EA2E}" dt="2023-11-13T09:44:35.362" v="2103" actId="1076"/>
          <ac:spMkLst>
            <pc:docMk/>
            <pc:sldMk cId="2036833147" sldId="284"/>
            <ac:spMk id="13" creationId="{396D7D49-2794-1E35-A9EB-593DBC43DD4B}"/>
          </ac:spMkLst>
        </pc:spChg>
        <pc:spChg chg="add del mod">
          <ac:chgData name="Evi Nagler" userId="0b4bcfdfa2f4a301" providerId="LiveId" clId="{22D25553-2AC9-4E53-B2C7-696CF687EA2E}" dt="2023-11-13T10:01:16.037" v="2206" actId="478"/>
          <ac:spMkLst>
            <pc:docMk/>
            <pc:sldMk cId="2036833147" sldId="284"/>
            <ac:spMk id="15" creationId="{D0EF4F8B-4A1A-EB6B-712C-4216ADBA159C}"/>
          </ac:spMkLst>
        </pc:spChg>
        <pc:spChg chg="add mod">
          <ac:chgData name="Evi Nagler" userId="0b4bcfdfa2f4a301" providerId="LiveId" clId="{22D25553-2AC9-4E53-B2C7-696CF687EA2E}" dt="2023-11-13T09:45:17.536" v="2113"/>
          <ac:spMkLst>
            <pc:docMk/>
            <pc:sldMk cId="2036833147" sldId="284"/>
            <ac:spMk id="16" creationId="{4A385D60-99C2-9010-CA83-37524095A267}"/>
          </ac:spMkLst>
        </pc:spChg>
        <pc:spChg chg="add del mod">
          <ac:chgData name="Evi Nagler" userId="0b4bcfdfa2f4a301" providerId="LiveId" clId="{22D25553-2AC9-4E53-B2C7-696CF687EA2E}" dt="2023-11-13T10:01:15.671" v="2205" actId="478"/>
          <ac:spMkLst>
            <pc:docMk/>
            <pc:sldMk cId="2036833147" sldId="284"/>
            <ac:spMk id="17" creationId="{E7E425E4-407F-43DA-579A-F3839B4DE822}"/>
          </ac:spMkLst>
        </pc:spChg>
        <pc:spChg chg="add del mod">
          <ac:chgData name="Evi Nagler" userId="0b4bcfdfa2f4a301" providerId="LiveId" clId="{22D25553-2AC9-4E53-B2C7-696CF687EA2E}" dt="2023-11-13T09:55:08.762" v="2179" actId="478"/>
          <ac:spMkLst>
            <pc:docMk/>
            <pc:sldMk cId="2036833147" sldId="284"/>
            <ac:spMk id="19" creationId="{33235A1D-8550-E0B9-6721-5309E2FEE66D}"/>
          </ac:spMkLst>
        </pc:spChg>
        <pc:spChg chg="add mod">
          <ac:chgData name="Evi Nagler" userId="0b4bcfdfa2f4a301" providerId="LiveId" clId="{22D25553-2AC9-4E53-B2C7-696CF687EA2E}" dt="2023-11-13T09:46:14.429" v="2128" actId="207"/>
          <ac:spMkLst>
            <pc:docMk/>
            <pc:sldMk cId="2036833147" sldId="284"/>
            <ac:spMk id="22" creationId="{7BB410E6-9738-6FC0-D903-C113A5142EF9}"/>
          </ac:spMkLst>
        </pc:spChg>
        <pc:spChg chg="add del mod">
          <ac:chgData name="Evi Nagler" userId="0b4bcfdfa2f4a301" providerId="LiveId" clId="{22D25553-2AC9-4E53-B2C7-696CF687EA2E}" dt="2023-11-13T09:51:13.777" v="2155" actId="478"/>
          <ac:spMkLst>
            <pc:docMk/>
            <pc:sldMk cId="2036833147" sldId="284"/>
            <ac:spMk id="25" creationId="{17705BAD-3098-A9C5-8662-EED9194847FB}"/>
          </ac:spMkLst>
        </pc:spChg>
        <pc:spChg chg="del mod">
          <ac:chgData name="Evi Nagler" userId="0b4bcfdfa2f4a301" providerId="LiveId" clId="{22D25553-2AC9-4E53-B2C7-696CF687EA2E}" dt="2023-11-13T09:35:20.447" v="1920"/>
          <ac:spMkLst>
            <pc:docMk/>
            <pc:sldMk cId="2036833147" sldId="284"/>
            <ac:spMk id="26" creationId="{6826B916-3F42-03E6-EC98-F94064992C7C}"/>
          </ac:spMkLst>
        </pc:spChg>
        <pc:spChg chg="add del mod">
          <ac:chgData name="Evi Nagler" userId="0b4bcfdfa2f4a301" providerId="LiveId" clId="{22D25553-2AC9-4E53-B2C7-696CF687EA2E}" dt="2023-11-13T09:51:14.795" v="2156" actId="478"/>
          <ac:spMkLst>
            <pc:docMk/>
            <pc:sldMk cId="2036833147" sldId="284"/>
            <ac:spMk id="27" creationId="{36DB56E2-7E54-A634-A564-354F268E8D52}"/>
          </ac:spMkLst>
        </pc:spChg>
        <pc:spChg chg="add del">
          <ac:chgData name="Evi Nagler" userId="0b4bcfdfa2f4a301" providerId="LiveId" clId="{22D25553-2AC9-4E53-B2C7-696CF687EA2E}" dt="2023-11-13T09:45:13.437" v="2111" actId="478"/>
          <ac:spMkLst>
            <pc:docMk/>
            <pc:sldMk cId="2036833147" sldId="284"/>
            <ac:spMk id="29" creationId="{17E92400-6C3B-86C0-67AD-9EE0095F775B}"/>
          </ac:spMkLst>
        </pc:spChg>
        <pc:spChg chg="mod">
          <ac:chgData name="Evi Nagler" userId="0b4bcfdfa2f4a301" providerId="LiveId" clId="{22D25553-2AC9-4E53-B2C7-696CF687EA2E}" dt="2023-11-13T09:53:40.980" v="2167" actId="6549"/>
          <ac:spMkLst>
            <pc:docMk/>
            <pc:sldMk cId="2036833147" sldId="284"/>
            <ac:spMk id="30" creationId="{C39A8DA3-E9C7-C199-BC07-20869F871BBA}"/>
          </ac:spMkLst>
        </pc:spChg>
        <pc:spChg chg="del mod">
          <ac:chgData name="Evi Nagler" userId="0b4bcfdfa2f4a301" providerId="LiveId" clId="{22D25553-2AC9-4E53-B2C7-696CF687EA2E}" dt="2023-11-13T09:35:20.447" v="1922"/>
          <ac:spMkLst>
            <pc:docMk/>
            <pc:sldMk cId="2036833147" sldId="284"/>
            <ac:spMk id="31" creationId="{65A1151A-36B4-FE18-CC1E-ECFF9CA7BC6C}"/>
          </ac:spMkLst>
        </pc:spChg>
        <pc:spChg chg="add del mod">
          <ac:chgData name="Evi Nagler" userId="0b4bcfdfa2f4a301" providerId="LiveId" clId="{22D25553-2AC9-4E53-B2C7-696CF687EA2E}" dt="2023-11-13T09:51:15.633" v="2157" actId="478"/>
          <ac:spMkLst>
            <pc:docMk/>
            <pc:sldMk cId="2036833147" sldId="284"/>
            <ac:spMk id="32" creationId="{43294A8A-6A4C-0E4C-5090-CFD58F232A69}"/>
          </ac:spMkLst>
        </pc:spChg>
        <pc:spChg chg="del">
          <ac:chgData name="Evi Nagler" userId="0b4bcfdfa2f4a301" providerId="LiveId" clId="{22D25553-2AC9-4E53-B2C7-696CF687EA2E}" dt="2023-11-13T09:32:27.317" v="1915" actId="478"/>
          <ac:spMkLst>
            <pc:docMk/>
            <pc:sldMk cId="2036833147" sldId="284"/>
            <ac:spMk id="33" creationId="{F5FFF78F-DAA0-2BFE-0620-63E7DFD5F0F5}"/>
          </ac:spMkLst>
        </pc:spChg>
        <pc:spChg chg="del">
          <ac:chgData name="Evi Nagler" userId="0b4bcfdfa2f4a301" providerId="LiveId" clId="{22D25553-2AC9-4E53-B2C7-696CF687EA2E}" dt="2023-11-13T09:32:32.985" v="1916" actId="478"/>
          <ac:spMkLst>
            <pc:docMk/>
            <pc:sldMk cId="2036833147" sldId="284"/>
            <ac:spMk id="34" creationId="{3E2D29FA-3A73-CE13-FFD5-EB6F97B0C097}"/>
          </ac:spMkLst>
        </pc:spChg>
        <pc:spChg chg="add del mod">
          <ac:chgData name="Evi Nagler" userId="0b4bcfdfa2f4a301" providerId="LiveId" clId="{22D25553-2AC9-4E53-B2C7-696CF687EA2E}" dt="2023-11-13T09:50:01.837" v="2142" actId="478"/>
          <ac:spMkLst>
            <pc:docMk/>
            <pc:sldMk cId="2036833147" sldId="284"/>
            <ac:spMk id="38" creationId="{F14D8B13-9F4A-0381-FA62-8F89002F849D}"/>
          </ac:spMkLst>
        </pc:spChg>
        <pc:spChg chg="add del mod">
          <ac:chgData name="Evi Nagler" userId="0b4bcfdfa2f4a301" providerId="LiveId" clId="{22D25553-2AC9-4E53-B2C7-696CF687EA2E}" dt="2023-11-13T09:51:16.268" v="2158" actId="478"/>
          <ac:spMkLst>
            <pc:docMk/>
            <pc:sldMk cId="2036833147" sldId="284"/>
            <ac:spMk id="39" creationId="{D100658A-53E6-9723-EEBC-AC14914F27E9}"/>
          </ac:spMkLst>
        </pc:spChg>
        <pc:spChg chg="add del mod">
          <ac:chgData name="Evi Nagler" userId="0b4bcfdfa2f4a301" providerId="LiveId" clId="{22D25553-2AC9-4E53-B2C7-696CF687EA2E}" dt="2023-11-13T09:51:16.983" v="2159" actId="478"/>
          <ac:spMkLst>
            <pc:docMk/>
            <pc:sldMk cId="2036833147" sldId="284"/>
            <ac:spMk id="40" creationId="{B0484707-C6DE-C97B-3CE5-25C960B18CB9}"/>
          </ac:spMkLst>
        </pc:spChg>
        <pc:spChg chg="add del mod">
          <ac:chgData name="Evi Nagler" userId="0b4bcfdfa2f4a301" providerId="LiveId" clId="{22D25553-2AC9-4E53-B2C7-696CF687EA2E}" dt="2023-11-13T10:01:16.766" v="2209" actId="47"/>
          <ac:spMkLst>
            <pc:docMk/>
            <pc:sldMk cId="2036833147" sldId="284"/>
            <ac:spMk id="41" creationId="{66AF2536-D2B5-7BF6-3DF8-823E9332D53D}"/>
          </ac:spMkLst>
        </pc:spChg>
        <pc:spChg chg="add mod">
          <ac:chgData name="Evi Nagler" userId="0b4bcfdfa2f4a301" providerId="LiveId" clId="{22D25553-2AC9-4E53-B2C7-696CF687EA2E}" dt="2023-11-13T09:53:21.388" v="2161"/>
          <ac:spMkLst>
            <pc:docMk/>
            <pc:sldMk cId="2036833147" sldId="284"/>
            <ac:spMk id="42" creationId="{6D47C710-71E2-50A5-A2F5-5F5EBF20C323}"/>
          </ac:spMkLst>
        </pc:spChg>
        <pc:spChg chg="add mod">
          <ac:chgData name="Evi Nagler" userId="0b4bcfdfa2f4a301" providerId="LiveId" clId="{22D25553-2AC9-4E53-B2C7-696CF687EA2E}" dt="2023-11-13T09:53:28.657" v="2163" actId="1076"/>
          <ac:spMkLst>
            <pc:docMk/>
            <pc:sldMk cId="2036833147" sldId="284"/>
            <ac:spMk id="43" creationId="{FF781367-E28A-5214-4EAE-232B37A6696C}"/>
          </ac:spMkLst>
        </pc:spChg>
        <pc:spChg chg="add del mod">
          <ac:chgData name="Evi Nagler" userId="0b4bcfdfa2f4a301" providerId="LiveId" clId="{22D25553-2AC9-4E53-B2C7-696CF687EA2E}" dt="2023-11-13T10:01:16.429" v="2208" actId="478"/>
          <ac:spMkLst>
            <pc:docMk/>
            <pc:sldMk cId="2036833147" sldId="284"/>
            <ac:spMk id="44" creationId="{37906361-05A5-3F49-8053-E8A2E547FA2C}"/>
          </ac:spMkLst>
        </pc:spChg>
        <pc:spChg chg="add mod">
          <ac:chgData name="Evi Nagler" userId="0b4bcfdfa2f4a301" providerId="LiveId" clId="{22D25553-2AC9-4E53-B2C7-696CF687EA2E}" dt="2023-11-13T09:54:18.255" v="2177" actId="1076"/>
          <ac:spMkLst>
            <pc:docMk/>
            <pc:sldMk cId="2036833147" sldId="284"/>
            <ac:spMk id="45" creationId="{2AC79440-2C41-FBF0-4A92-758349BE0DA7}"/>
          </ac:spMkLst>
        </pc:spChg>
        <pc:spChg chg="add del mod">
          <ac:chgData name="Evi Nagler" userId="0b4bcfdfa2f4a301" providerId="LiveId" clId="{22D25553-2AC9-4E53-B2C7-696CF687EA2E}" dt="2023-11-13T09:55:34.426" v="2182" actId="478"/>
          <ac:spMkLst>
            <pc:docMk/>
            <pc:sldMk cId="2036833147" sldId="284"/>
            <ac:spMk id="46" creationId="{8C269460-6B8E-EF2C-037B-BF241CF842F7}"/>
          </ac:spMkLst>
        </pc:spChg>
        <pc:spChg chg="add mod">
          <ac:chgData name="Evi Nagler" userId="0b4bcfdfa2f4a301" providerId="LiveId" clId="{22D25553-2AC9-4E53-B2C7-696CF687EA2E}" dt="2023-11-13T09:55:46.303" v="2185" actId="207"/>
          <ac:spMkLst>
            <pc:docMk/>
            <pc:sldMk cId="2036833147" sldId="284"/>
            <ac:spMk id="47" creationId="{2E191BDA-E612-D4CB-1951-2681CC7653B8}"/>
          </ac:spMkLst>
        </pc:spChg>
        <pc:spChg chg="add del">
          <ac:chgData name="Evi Nagler" userId="0b4bcfdfa2f4a301" providerId="LiveId" clId="{22D25553-2AC9-4E53-B2C7-696CF687EA2E}" dt="2023-11-13T10:05:46.924" v="2301" actId="11529"/>
          <ac:spMkLst>
            <pc:docMk/>
            <pc:sldMk cId="2036833147" sldId="284"/>
            <ac:spMk id="48" creationId="{1C39ED4D-BF65-B22D-9D0F-881269EDF555}"/>
          </ac:spMkLst>
        </pc:spChg>
        <pc:spChg chg="add mod">
          <ac:chgData name="Evi Nagler" userId="0b4bcfdfa2f4a301" providerId="LiveId" clId="{22D25553-2AC9-4E53-B2C7-696CF687EA2E}" dt="2023-11-13T10:06:31.648" v="2306" actId="1582"/>
          <ac:spMkLst>
            <pc:docMk/>
            <pc:sldMk cId="2036833147" sldId="284"/>
            <ac:spMk id="49" creationId="{32C68248-9E3C-056F-F026-6C536A86B0D5}"/>
          </ac:spMkLst>
        </pc:spChg>
        <pc:spChg chg="add del mod">
          <ac:chgData name="Evi Nagler" userId="0b4bcfdfa2f4a301" providerId="LiveId" clId="{22D25553-2AC9-4E53-B2C7-696CF687EA2E}" dt="2023-11-13T11:04:47.922" v="2406" actId="478"/>
          <ac:spMkLst>
            <pc:docMk/>
            <pc:sldMk cId="2036833147" sldId="284"/>
            <ac:spMk id="50" creationId="{55D15185-19EB-12ED-4DBA-CC10B63789F9}"/>
          </ac:spMkLst>
        </pc:spChg>
        <pc:picChg chg="add del mod">
          <ac:chgData name="Evi Nagler" userId="0b4bcfdfa2f4a301" providerId="LiveId" clId="{22D25553-2AC9-4E53-B2C7-696CF687EA2E}" dt="2023-11-13T10:01:16.265" v="2207" actId="478"/>
          <ac:picMkLst>
            <pc:docMk/>
            <pc:sldMk cId="2036833147" sldId="284"/>
            <ac:picMk id="3" creationId="{2E9481C9-D57D-A0EC-9659-56C60ADD42AA}"/>
          </ac:picMkLst>
        </pc:picChg>
        <pc:cxnChg chg="add del mod">
          <ac:chgData name="Evi Nagler" userId="0b4bcfdfa2f4a301" providerId="LiveId" clId="{22D25553-2AC9-4E53-B2C7-696CF687EA2E}" dt="2023-11-13T09:42:52.067" v="1982"/>
          <ac:cxnSpMkLst>
            <pc:docMk/>
            <pc:sldMk cId="2036833147" sldId="284"/>
            <ac:cxnSpMk id="6" creationId="{A13305ED-8F19-9D9A-756E-F4C05A5D8919}"/>
          </ac:cxnSpMkLst>
        </pc:cxnChg>
        <pc:cxnChg chg="add del mod">
          <ac:chgData name="Evi Nagler" userId="0b4bcfdfa2f4a301" providerId="LiveId" clId="{22D25553-2AC9-4E53-B2C7-696CF687EA2E}" dt="2023-11-13T09:43:07.852" v="2093" actId="478"/>
          <ac:cxnSpMkLst>
            <pc:docMk/>
            <pc:sldMk cId="2036833147" sldId="284"/>
            <ac:cxnSpMk id="8" creationId="{176E962F-748F-BF39-EBD0-CFC68279A8B4}"/>
          </ac:cxnSpMkLst>
        </pc:cxnChg>
        <pc:cxnChg chg="add mod">
          <ac:chgData name="Evi Nagler" userId="0b4bcfdfa2f4a301" providerId="LiveId" clId="{22D25553-2AC9-4E53-B2C7-696CF687EA2E}" dt="2023-11-13T09:43:46.787" v="2097" actId="208"/>
          <ac:cxnSpMkLst>
            <pc:docMk/>
            <pc:sldMk cId="2036833147" sldId="284"/>
            <ac:cxnSpMk id="10" creationId="{72E0C77F-C781-777C-FBE1-D02C221A9B2C}"/>
          </ac:cxnSpMkLst>
        </pc:cxnChg>
        <pc:cxnChg chg="add mod">
          <ac:chgData name="Evi Nagler" userId="0b4bcfdfa2f4a301" providerId="LiveId" clId="{22D25553-2AC9-4E53-B2C7-696CF687EA2E}" dt="2023-11-13T09:44:26.736" v="2101" actId="208"/>
          <ac:cxnSpMkLst>
            <pc:docMk/>
            <pc:sldMk cId="2036833147" sldId="284"/>
            <ac:cxnSpMk id="12" creationId="{97DE0712-0419-8D05-587C-C5581208F5DB}"/>
          </ac:cxnSpMkLst>
        </pc:cxnChg>
        <pc:cxnChg chg="add mod">
          <ac:chgData name="Evi Nagler" userId="0b4bcfdfa2f4a301" providerId="LiveId" clId="{22D25553-2AC9-4E53-B2C7-696CF687EA2E}" dt="2023-11-13T09:44:50.628" v="2106" actId="208"/>
          <ac:cxnSpMkLst>
            <pc:docMk/>
            <pc:sldMk cId="2036833147" sldId="284"/>
            <ac:cxnSpMk id="14" creationId="{9E83B329-A0AC-4105-1049-721E7B445894}"/>
          </ac:cxnSpMkLst>
        </pc:cxnChg>
        <pc:cxnChg chg="add mod">
          <ac:chgData name="Evi Nagler" userId="0b4bcfdfa2f4a301" providerId="LiveId" clId="{22D25553-2AC9-4E53-B2C7-696CF687EA2E}" dt="2023-11-13T09:45:28.854" v="2117" actId="1076"/>
          <ac:cxnSpMkLst>
            <pc:docMk/>
            <pc:sldMk cId="2036833147" sldId="284"/>
            <ac:cxnSpMk id="18" creationId="{710C7C2F-1573-7E0A-E0B8-36644E39E35C}"/>
          </ac:cxnSpMkLst>
        </pc:cxnChg>
        <pc:cxnChg chg="add mod">
          <ac:chgData name="Evi Nagler" userId="0b4bcfdfa2f4a301" providerId="LiveId" clId="{22D25553-2AC9-4E53-B2C7-696CF687EA2E}" dt="2023-11-13T09:45:55.881" v="2123" actId="208"/>
          <ac:cxnSpMkLst>
            <pc:docMk/>
            <pc:sldMk cId="2036833147" sldId="284"/>
            <ac:cxnSpMk id="20" creationId="{715478BF-3A41-ADBD-2DE0-6C644C04ABED}"/>
          </ac:cxnSpMkLst>
        </pc:cxnChg>
        <pc:cxnChg chg="add mod">
          <ac:chgData name="Evi Nagler" userId="0b4bcfdfa2f4a301" providerId="LiveId" clId="{22D25553-2AC9-4E53-B2C7-696CF687EA2E}" dt="2023-11-13T09:46:20.202" v="2129" actId="208"/>
          <ac:cxnSpMkLst>
            <pc:docMk/>
            <pc:sldMk cId="2036833147" sldId="284"/>
            <ac:cxnSpMk id="21" creationId="{04168459-EAE8-82B8-69F7-06721EE7A870}"/>
          </ac:cxnSpMkLst>
        </pc:cxnChg>
        <pc:cxnChg chg="add del mod">
          <ac:chgData name="Evi Nagler" userId="0b4bcfdfa2f4a301" providerId="LiveId" clId="{22D25553-2AC9-4E53-B2C7-696CF687EA2E}" dt="2023-11-13T09:50:01.837" v="2142" actId="478"/>
          <ac:cxnSpMkLst>
            <pc:docMk/>
            <pc:sldMk cId="2036833147" sldId="284"/>
            <ac:cxnSpMk id="35" creationId="{8762D88F-0304-329F-6568-8E74D1FFA486}"/>
          </ac:cxnSpMkLst>
        </pc:cxnChg>
      </pc:sldChg>
      <pc:sldChg chg="addSp delSp modSp add mod addAnim delAnim modAnim">
        <pc:chgData name="Evi Nagler" userId="0b4bcfdfa2f4a301" providerId="LiveId" clId="{22D25553-2AC9-4E53-B2C7-696CF687EA2E}" dt="2023-11-13T10:06:48.195" v="2308"/>
        <pc:sldMkLst>
          <pc:docMk/>
          <pc:sldMk cId="3249344943" sldId="285"/>
        </pc:sldMkLst>
        <pc:spChg chg="mod">
          <ac:chgData name="Evi Nagler" userId="0b4bcfdfa2f4a301" providerId="LiveId" clId="{22D25553-2AC9-4E53-B2C7-696CF687EA2E}" dt="2023-11-13T10:01:34.052" v="2232" actId="20577"/>
          <ac:spMkLst>
            <pc:docMk/>
            <pc:sldMk cId="3249344943" sldId="285"/>
            <ac:spMk id="5" creationId="{80B6A660-3EC9-B181-4205-ED371BA16240}"/>
          </ac:spMkLst>
        </pc:spChg>
        <pc:spChg chg="add mod">
          <ac:chgData name="Evi Nagler" userId="0b4bcfdfa2f4a301" providerId="LiveId" clId="{22D25553-2AC9-4E53-B2C7-696CF687EA2E}" dt="2023-11-13T10:06:48.195" v="2308"/>
          <ac:spMkLst>
            <pc:docMk/>
            <pc:sldMk cId="3249344943" sldId="285"/>
            <ac:spMk id="6" creationId="{50E8087D-41B4-E688-88A0-3A579B1ADF1A}"/>
          </ac:spMkLst>
        </pc:spChg>
        <pc:spChg chg="del">
          <ac:chgData name="Evi Nagler" userId="0b4bcfdfa2f4a301" providerId="LiveId" clId="{22D25553-2AC9-4E53-B2C7-696CF687EA2E}" dt="2023-11-13T10:01:44.770" v="2241" actId="478"/>
          <ac:spMkLst>
            <pc:docMk/>
            <pc:sldMk cId="3249344943" sldId="285"/>
            <ac:spMk id="11" creationId="{266A9D01-9BA6-6E75-1853-DE69948F0C0F}"/>
          </ac:spMkLst>
        </pc:spChg>
        <pc:spChg chg="del">
          <ac:chgData name="Evi Nagler" userId="0b4bcfdfa2f4a301" providerId="LiveId" clId="{22D25553-2AC9-4E53-B2C7-696CF687EA2E}" dt="2023-11-13T10:01:46.337" v="2242" actId="478"/>
          <ac:spMkLst>
            <pc:docMk/>
            <pc:sldMk cId="3249344943" sldId="285"/>
            <ac:spMk id="13" creationId="{396D7D49-2794-1E35-A9EB-593DBC43DD4B}"/>
          </ac:spMkLst>
        </pc:spChg>
        <pc:spChg chg="del">
          <ac:chgData name="Evi Nagler" userId="0b4bcfdfa2f4a301" providerId="LiveId" clId="{22D25553-2AC9-4E53-B2C7-696CF687EA2E}" dt="2023-11-13T10:01:39.856" v="2235" actId="478"/>
          <ac:spMkLst>
            <pc:docMk/>
            <pc:sldMk cId="3249344943" sldId="285"/>
            <ac:spMk id="15" creationId="{D0EF4F8B-4A1A-EB6B-712C-4216ADBA159C}"/>
          </ac:spMkLst>
        </pc:spChg>
        <pc:spChg chg="del">
          <ac:chgData name="Evi Nagler" userId="0b4bcfdfa2f4a301" providerId="LiveId" clId="{22D25553-2AC9-4E53-B2C7-696CF687EA2E}" dt="2023-11-13T10:01:40.583" v="2236" actId="478"/>
          <ac:spMkLst>
            <pc:docMk/>
            <pc:sldMk cId="3249344943" sldId="285"/>
            <ac:spMk id="17" creationId="{E7E425E4-407F-43DA-579A-F3839B4DE822}"/>
          </ac:spMkLst>
        </pc:spChg>
        <pc:spChg chg="del">
          <ac:chgData name="Evi Nagler" userId="0b4bcfdfa2f4a301" providerId="LiveId" clId="{22D25553-2AC9-4E53-B2C7-696CF687EA2E}" dt="2023-11-13T10:01:48.731" v="2245" actId="478"/>
          <ac:spMkLst>
            <pc:docMk/>
            <pc:sldMk cId="3249344943" sldId="285"/>
            <ac:spMk id="22" creationId="{7BB410E6-9738-6FC0-D903-C113A5142EF9}"/>
          </ac:spMkLst>
        </pc:spChg>
        <pc:spChg chg="mod">
          <ac:chgData name="Evi Nagler" userId="0b4bcfdfa2f4a301" providerId="LiveId" clId="{22D25553-2AC9-4E53-B2C7-696CF687EA2E}" dt="2023-11-13T10:02:53.012" v="2254" actId="20577"/>
          <ac:spMkLst>
            <pc:docMk/>
            <pc:sldMk cId="3249344943" sldId="285"/>
            <ac:spMk id="41" creationId="{66AF2536-D2B5-7BF6-3DF8-823E9332D53D}"/>
          </ac:spMkLst>
        </pc:spChg>
        <pc:spChg chg="del">
          <ac:chgData name="Evi Nagler" userId="0b4bcfdfa2f4a301" providerId="LiveId" clId="{22D25553-2AC9-4E53-B2C7-696CF687EA2E}" dt="2023-11-13T10:01:54.465" v="2250" actId="478"/>
          <ac:spMkLst>
            <pc:docMk/>
            <pc:sldMk cId="3249344943" sldId="285"/>
            <ac:spMk id="42" creationId="{6D47C710-71E2-50A5-A2F5-5F5EBF20C323}"/>
          </ac:spMkLst>
        </pc:spChg>
        <pc:spChg chg="del mod">
          <ac:chgData name="Evi Nagler" userId="0b4bcfdfa2f4a301" providerId="LiveId" clId="{22D25553-2AC9-4E53-B2C7-696CF687EA2E}" dt="2023-11-13T10:01:52.588" v="2249"/>
          <ac:spMkLst>
            <pc:docMk/>
            <pc:sldMk cId="3249344943" sldId="285"/>
            <ac:spMk id="43" creationId="{FF781367-E28A-5214-4EAE-232B37A6696C}"/>
          </ac:spMkLst>
        </pc:spChg>
        <pc:spChg chg="add del mod">
          <ac:chgData name="Evi Nagler" userId="0b4bcfdfa2f4a301" providerId="LiveId" clId="{22D25553-2AC9-4E53-B2C7-696CF687EA2E}" dt="2023-11-13T10:02:56.229" v="2256" actId="20577"/>
          <ac:spMkLst>
            <pc:docMk/>
            <pc:sldMk cId="3249344943" sldId="285"/>
            <ac:spMk id="44" creationId="{37906361-05A5-3F49-8053-E8A2E547FA2C}"/>
          </ac:spMkLst>
        </pc:spChg>
        <pc:spChg chg="del">
          <ac:chgData name="Evi Nagler" userId="0b4bcfdfa2f4a301" providerId="LiveId" clId="{22D25553-2AC9-4E53-B2C7-696CF687EA2E}" dt="2023-11-13T10:01:52.575" v="2247" actId="478"/>
          <ac:spMkLst>
            <pc:docMk/>
            <pc:sldMk cId="3249344943" sldId="285"/>
            <ac:spMk id="45" creationId="{2AC79440-2C41-FBF0-4A92-758349BE0DA7}"/>
          </ac:spMkLst>
        </pc:spChg>
        <pc:spChg chg="del">
          <ac:chgData name="Evi Nagler" userId="0b4bcfdfa2f4a301" providerId="LiveId" clId="{22D25553-2AC9-4E53-B2C7-696CF687EA2E}" dt="2023-11-13T10:01:41.903" v="2238" actId="478"/>
          <ac:spMkLst>
            <pc:docMk/>
            <pc:sldMk cId="3249344943" sldId="285"/>
            <ac:spMk id="47" creationId="{2E191BDA-E612-D4CB-1951-2681CC7653B8}"/>
          </ac:spMkLst>
        </pc:spChg>
        <pc:picChg chg="del">
          <ac:chgData name="Evi Nagler" userId="0b4bcfdfa2f4a301" providerId="LiveId" clId="{22D25553-2AC9-4E53-B2C7-696CF687EA2E}" dt="2023-11-13T10:01:37.152" v="2233" actId="478"/>
          <ac:picMkLst>
            <pc:docMk/>
            <pc:sldMk cId="3249344943" sldId="285"/>
            <ac:picMk id="3" creationId="{2E9481C9-D57D-A0EC-9659-56C60ADD42AA}"/>
          </ac:picMkLst>
        </pc:picChg>
        <pc:cxnChg chg="del">
          <ac:chgData name="Evi Nagler" userId="0b4bcfdfa2f4a301" providerId="LiveId" clId="{22D25553-2AC9-4E53-B2C7-696CF687EA2E}" dt="2023-11-13T10:01:44.057" v="2240" actId="478"/>
          <ac:cxnSpMkLst>
            <pc:docMk/>
            <pc:sldMk cId="3249344943" sldId="285"/>
            <ac:cxnSpMk id="10" creationId="{72E0C77F-C781-777C-FBE1-D02C221A9B2C}"/>
          </ac:cxnSpMkLst>
        </pc:cxnChg>
        <pc:cxnChg chg="del">
          <ac:chgData name="Evi Nagler" userId="0b4bcfdfa2f4a301" providerId="LiveId" clId="{22D25553-2AC9-4E53-B2C7-696CF687EA2E}" dt="2023-11-13T10:01:47.162" v="2243" actId="478"/>
          <ac:cxnSpMkLst>
            <pc:docMk/>
            <pc:sldMk cId="3249344943" sldId="285"/>
            <ac:cxnSpMk id="12" creationId="{97DE0712-0419-8D05-587C-C5581208F5DB}"/>
          </ac:cxnSpMkLst>
        </pc:cxnChg>
        <pc:cxnChg chg="del">
          <ac:chgData name="Evi Nagler" userId="0b4bcfdfa2f4a301" providerId="LiveId" clId="{22D25553-2AC9-4E53-B2C7-696CF687EA2E}" dt="2023-11-13T10:01:38.949" v="2234" actId="478"/>
          <ac:cxnSpMkLst>
            <pc:docMk/>
            <pc:sldMk cId="3249344943" sldId="285"/>
            <ac:cxnSpMk id="14" creationId="{9E83B329-A0AC-4105-1049-721E7B445894}"/>
          </ac:cxnSpMkLst>
        </pc:cxnChg>
        <pc:cxnChg chg="del">
          <ac:chgData name="Evi Nagler" userId="0b4bcfdfa2f4a301" providerId="LiveId" clId="{22D25553-2AC9-4E53-B2C7-696CF687EA2E}" dt="2023-11-13T10:01:41.248" v="2237" actId="478"/>
          <ac:cxnSpMkLst>
            <pc:docMk/>
            <pc:sldMk cId="3249344943" sldId="285"/>
            <ac:cxnSpMk id="18" creationId="{710C7C2F-1573-7E0A-E0B8-36644E39E35C}"/>
          </ac:cxnSpMkLst>
        </pc:cxnChg>
        <pc:cxnChg chg="del">
          <ac:chgData name="Evi Nagler" userId="0b4bcfdfa2f4a301" providerId="LiveId" clId="{22D25553-2AC9-4E53-B2C7-696CF687EA2E}" dt="2023-11-13T10:01:42.885" v="2239" actId="478"/>
          <ac:cxnSpMkLst>
            <pc:docMk/>
            <pc:sldMk cId="3249344943" sldId="285"/>
            <ac:cxnSpMk id="20" creationId="{715478BF-3A41-ADBD-2DE0-6C644C04ABED}"/>
          </ac:cxnSpMkLst>
        </pc:cxnChg>
        <pc:cxnChg chg="del">
          <ac:chgData name="Evi Nagler" userId="0b4bcfdfa2f4a301" providerId="LiveId" clId="{22D25553-2AC9-4E53-B2C7-696CF687EA2E}" dt="2023-11-13T10:01:48.071" v="2244" actId="478"/>
          <ac:cxnSpMkLst>
            <pc:docMk/>
            <pc:sldMk cId="3249344943" sldId="285"/>
            <ac:cxnSpMk id="21" creationId="{04168459-EAE8-82B8-69F7-06721EE7A870}"/>
          </ac:cxnSpMkLst>
        </pc:cxnChg>
      </pc:sldChg>
      <pc:sldChg chg="addSp delSp modSp add mod addAnim delAnim modAnim">
        <pc:chgData name="Evi Nagler" userId="0b4bcfdfa2f4a301" providerId="LiveId" clId="{22D25553-2AC9-4E53-B2C7-696CF687EA2E}" dt="2023-11-13T10:06:50.295" v="2309"/>
        <pc:sldMkLst>
          <pc:docMk/>
          <pc:sldMk cId="4191285333" sldId="286"/>
        </pc:sldMkLst>
        <pc:spChg chg="mod">
          <ac:chgData name="Evi Nagler" userId="0b4bcfdfa2f4a301" providerId="LiveId" clId="{22D25553-2AC9-4E53-B2C7-696CF687EA2E}" dt="2023-11-13T10:03:20.815" v="2268" actId="20577"/>
          <ac:spMkLst>
            <pc:docMk/>
            <pc:sldMk cId="4191285333" sldId="286"/>
            <ac:spMk id="5" creationId="{80B6A660-3EC9-B181-4205-ED371BA16240}"/>
          </ac:spMkLst>
        </pc:spChg>
        <pc:spChg chg="add mod">
          <ac:chgData name="Evi Nagler" userId="0b4bcfdfa2f4a301" providerId="LiveId" clId="{22D25553-2AC9-4E53-B2C7-696CF687EA2E}" dt="2023-11-13T10:06:50.295" v="2309"/>
          <ac:spMkLst>
            <pc:docMk/>
            <pc:sldMk cId="4191285333" sldId="286"/>
            <ac:spMk id="10" creationId="{C652681F-52D1-0EFC-12BA-3AF07C01E26E}"/>
          </ac:spMkLst>
        </pc:spChg>
        <pc:spChg chg="add del">
          <ac:chgData name="Evi Nagler" userId="0b4bcfdfa2f4a301" providerId="LiveId" clId="{22D25553-2AC9-4E53-B2C7-696CF687EA2E}" dt="2023-11-13T10:04:56.718" v="2293" actId="478"/>
          <ac:spMkLst>
            <pc:docMk/>
            <pc:sldMk cId="4191285333" sldId="286"/>
            <ac:spMk id="29" creationId="{17E92400-6C3B-86C0-67AD-9EE0095F775B}"/>
          </ac:spMkLst>
        </pc:spChg>
        <pc:spChg chg="del">
          <ac:chgData name="Evi Nagler" userId="0b4bcfdfa2f4a301" providerId="LiveId" clId="{22D25553-2AC9-4E53-B2C7-696CF687EA2E}" dt="2023-11-13T10:05:04.050" v="2297" actId="478"/>
          <ac:spMkLst>
            <pc:docMk/>
            <pc:sldMk cId="4191285333" sldId="286"/>
            <ac:spMk id="30" creationId="{C39A8DA3-E9C7-C199-BC07-20869F871BBA}"/>
          </ac:spMkLst>
        </pc:spChg>
        <pc:spChg chg="add del mod">
          <ac:chgData name="Evi Nagler" userId="0b4bcfdfa2f4a301" providerId="LiveId" clId="{22D25553-2AC9-4E53-B2C7-696CF687EA2E}" dt="2023-11-13T10:04:33.303" v="2287" actId="47"/>
          <ac:spMkLst>
            <pc:docMk/>
            <pc:sldMk cId="4191285333" sldId="286"/>
            <ac:spMk id="41" creationId="{66AF2536-D2B5-7BF6-3DF8-823E9332D53D}"/>
          </ac:spMkLst>
        </pc:spChg>
        <pc:spChg chg="del">
          <ac:chgData name="Evi Nagler" userId="0b4bcfdfa2f4a301" providerId="LiveId" clId="{22D25553-2AC9-4E53-B2C7-696CF687EA2E}" dt="2023-11-13T10:04:43.832" v="2291" actId="478"/>
          <ac:spMkLst>
            <pc:docMk/>
            <pc:sldMk cId="4191285333" sldId="286"/>
            <ac:spMk id="44" creationId="{37906361-05A5-3F49-8053-E8A2E547FA2C}"/>
          </ac:spMkLst>
        </pc:spChg>
        <pc:picChg chg="add mod">
          <ac:chgData name="Evi Nagler" userId="0b4bcfdfa2f4a301" providerId="LiveId" clId="{22D25553-2AC9-4E53-B2C7-696CF687EA2E}" dt="2023-11-13T10:03:32.212" v="2270" actId="1076"/>
          <ac:picMkLst>
            <pc:docMk/>
            <pc:sldMk cId="4191285333" sldId="286"/>
            <ac:picMk id="3" creationId="{584B8032-24A7-EB91-422B-CC2D9447D7E0}"/>
          </ac:picMkLst>
        </pc:picChg>
        <pc:picChg chg="add mod">
          <ac:chgData name="Evi Nagler" userId="0b4bcfdfa2f4a301" providerId="LiveId" clId="{22D25553-2AC9-4E53-B2C7-696CF687EA2E}" dt="2023-11-13T10:05:02.825" v="2296" actId="1076"/>
          <ac:picMkLst>
            <pc:docMk/>
            <pc:sldMk cId="4191285333" sldId="286"/>
            <ac:picMk id="6" creationId="{7D5ABD16-23B9-6A8A-4D08-14FB60F61BB3}"/>
          </ac:picMkLst>
        </pc:picChg>
        <pc:picChg chg="add mod">
          <ac:chgData name="Evi Nagler" userId="0b4bcfdfa2f4a301" providerId="LiveId" clId="{22D25553-2AC9-4E53-B2C7-696CF687EA2E}" dt="2023-11-13T10:05:10.918" v="2299" actId="14100"/>
          <ac:picMkLst>
            <pc:docMk/>
            <pc:sldMk cId="4191285333" sldId="286"/>
            <ac:picMk id="8" creationId="{0CF35B92-7BC6-5A35-3BFE-55D82DC048F6}"/>
          </ac:picMkLst>
        </pc:picChg>
      </pc:sldChg>
      <pc:sldChg chg="addSp delSp add del mod ord delAnim modAnim">
        <pc:chgData name="Evi Nagler" userId="0b4bcfdfa2f4a301" providerId="LiveId" clId="{22D25553-2AC9-4E53-B2C7-696CF687EA2E}" dt="2023-11-13T10:14:14.600" v="2379" actId="47"/>
        <pc:sldMkLst>
          <pc:docMk/>
          <pc:sldMk cId="3535745930" sldId="287"/>
        </pc:sldMkLst>
        <pc:spChg chg="del">
          <ac:chgData name="Evi Nagler" userId="0b4bcfdfa2f4a301" providerId="LiveId" clId="{22D25553-2AC9-4E53-B2C7-696CF687EA2E}" dt="2023-11-13T10:12:37.378" v="2363" actId="478"/>
          <ac:spMkLst>
            <pc:docMk/>
            <pc:sldMk cId="3535745930" sldId="287"/>
            <ac:spMk id="12" creationId="{C4125D2E-7BD1-E831-7A05-781CE63989BC}"/>
          </ac:spMkLst>
        </pc:spChg>
        <pc:spChg chg="del">
          <ac:chgData name="Evi Nagler" userId="0b4bcfdfa2f4a301" providerId="LiveId" clId="{22D25553-2AC9-4E53-B2C7-696CF687EA2E}" dt="2023-11-13T10:12:42.712" v="2366" actId="478"/>
          <ac:spMkLst>
            <pc:docMk/>
            <pc:sldMk cId="3535745930" sldId="287"/>
            <ac:spMk id="13" creationId="{7C4AA788-16F1-0CB7-89B0-46E413F9DF2B}"/>
          </ac:spMkLst>
        </pc:spChg>
        <pc:spChg chg="del">
          <ac:chgData name="Evi Nagler" userId="0b4bcfdfa2f4a301" providerId="LiveId" clId="{22D25553-2AC9-4E53-B2C7-696CF687EA2E}" dt="2023-11-13T10:12:39.139" v="2364" actId="478"/>
          <ac:spMkLst>
            <pc:docMk/>
            <pc:sldMk cId="3535745930" sldId="287"/>
            <ac:spMk id="20" creationId="{44D1BF43-9403-008C-5F80-C8938E2A490B}"/>
          </ac:spMkLst>
        </pc:spChg>
        <pc:picChg chg="del">
          <ac:chgData name="Evi Nagler" userId="0b4bcfdfa2f4a301" providerId="LiveId" clId="{22D25553-2AC9-4E53-B2C7-696CF687EA2E}" dt="2023-11-13T10:12:33.333" v="2362" actId="478"/>
          <ac:picMkLst>
            <pc:docMk/>
            <pc:sldMk cId="3535745930" sldId="287"/>
            <ac:picMk id="2050" creationId="{E8074E2D-CC89-20BD-F0A8-83CA802DB02A}"/>
          </ac:picMkLst>
        </pc:picChg>
        <pc:picChg chg="del">
          <ac:chgData name="Evi Nagler" userId="0b4bcfdfa2f4a301" providerId="LiveId" clId="{22D25553-2AC9-4E53-B2C7-696CF687EA2E}" dt="2023-11-13T10:12:32.269" v="2361" actId="478"/>
          <ac:picMkLst>
            <pc:docMk/>
            <pc:sldMk cId="3535745930" sldId="287"/>
            <ac:picMk id="2052" creationId="{9A48EE2D-C037-DEB9-C795-1DAA415A9FFD}"/>
          </ac:picMkLst>
        </pc:picChg>
        <pc:picChg chg="add">
          <ac:chgData name="Evi Nagler" userId="0b4bcfdfa2f4a301" providerId="LiveId" clId="{22D25553-2AC9-4E53-B2C7-696CF687EA2E}" dt="2023-11-13T10:12:43.141" v="2367"/>
          <ac:picMkLst>
            <pc:docMk/>
            <pc:sldMk cId="3535745930" sldId="287"/>
            <ac:picMk id="6145" creationId="{2DE270E5-6A41-D7D9-B39A-99FA1759FE3B}"/>
          </ac:picMkLst>
        </pc:picChg>
        <pc:cxnChg chg="del">
          <ac:chgData name="Evi Nagler" userId="0b4bcfdfa2f4a301" providerId="LiveId" clId="{22D25553-2AC9-4E53-B2C7-696CF687EA2E}" dt="2023-11-13T10:12:40.598" v="2365" actId="478"/>
          <ac:cxnSpMkLst>
            <pc:docMk/>
            <pc:sldMk cId="3535745930" sldId="287"/>
            <ac:cxnSpMk id="16" creationId="{F86E35A9-96ED-D464-EDED-5E50A7701C80}"/>
          </ac:cxnSpMkLst>
        </pc:cxnChg>
      </pc:sldChg>
      <pc:sldChg chg="addSp delSp modSp add mod modAnim">
        <pc:chgData name="Evi Nagler" userId="0b4bcfdfa2f4a301" providerId="LiveId" clId="{22D25553-2AC9-4E53-B2C7-696CF687EA2E}" dt="2023-11-13T10:14:05.446" v="2378" actId="207"/>
        <pc:sldMkLst>
          <pc:docMk/>
          <pc:sldMk cId="2730542480" sldId="288"/>
        </pc:sldMkLst>
        <pc:spChg chg="mod">
          <ac:chgData name="Evi Nagler" userId="0b4bcfdfa2f4a301" providerId="LiveId" clId="{22D25553-2AC9-4E53-B2C7-696CF687EA2E}" dt="2023-11-13T10:14:05.446" v="2378" actId="207"/>
          <ac:spMkLst>
            <pc:docMk/>
            <pc:sldMk cId="2730542480" sldId="288"/>
            <ac:spMk id="5" creationId="{80B6A660-3EC9-B181-4205-ED371BA16240}"/>
          </ac:spMkLst>
        </pc:spChg>
        <pc:spChg chg="del">
          <ac:chgData name="Evi Nagler" userId="0b4bcfdfa2f4a301" providerId="LiveId" clId="{22D25553-2AC9-4E53-B2C7-696CF687EA2E}" dt="2023-11-13T10:12:53.552" v="2368" actId="478"/>
          <ac:spMkLst>
            <pc:docMk/>
            <pc:sldMk cId="2730542480" sldId="288"/>
            <ac:spMk id="9" creationId="{1A5C5965-6DBD-758E-67F0-F0803328DE90}"/>
          </ac:spMkLst>
        </pc:spChg>
        <pc:spChg chg="del">
          <ac:chgData name="Evi Nagler" userId="0b4bcfdfa2f4a301" providerId="LiveId" clId="{22D25553-2AC9-4E53-B2C7-696CF687EA2E}" dt="2023-11-13T10:12:53.552" v="2368" actId="478"/>
          <ac:spMkLst>
            <pc:docMk/>
            <pc:sldMk cId="2730542480" sldId="288"/>
            <ac:spMk id="11" creationId="{266A9D01-9BA6-6E75-1853-DE69948F0C0F}"/>
          </ac:spMkLst>
        </pc:spChg>
        <pc:spChg chg="del">
          <ac:chgData name="Evi Nagler" userId="0b4bcfdfa2f4a301" providerId="LiveId" clId="{22D25553-2AC9-4E53-B2C7-696CF687EA2E}" dt="2023-11-13T10:12:53.552" v="2368" actId="478"/>
          <ac:spMkLst>
            <pc:docMk/>
            <pc:sldMk cId="2730542480" sldId="288"/>
            <ac:spMk id="13" creationId="{396D7D49-2794-1E35-A9EB-593DBC43DD4B}"/>
          </ac:spMkLst>
        </pc:spChg>
        <pc:spChg chg="del">
          <ac:chgData name="Evi Nagler" userId="0b4bcfdfa2f4a301" providerId="LiveId" clId="{22D25553-2AC9-4E53-B2C7-696CF687EA2E}" dt="2023-11-13T10:12:53.552" v="2368" actId="478"/>
          <ac:spMkLst>
            <pc:docMk/>
            <pc:sldMk cId="2730542480" sldId="288"/>
            <ac:spMk id="15" creationId="{D0EF4F8B-4A1A-EB6B-712C-4216ADBA159C}"/>
          </ac:spMkLst>
        </pc:spChg>
        <pc:spChg chg="del">
          <ac:chgData name="Evi Nagler" userId="0b4bcfdfa2f4a301" providerId="LiveId" clId="{22D25553-2AC9-4E53-B2C7-696CF687EA2E}" dt="2023-11-13T10:12:53.552" v="2368" actId="478"/>
          <ac:spMkLst>
            <pc:docMk/>
            <pc:sldMk cId="2730542480" sldId="288"/>
            <ac:spMk id="17" creationId="{E7E425E4-407F-43DA-579A-F3839B4DE822}"/>
          </ac:spMkLst>
        </pc:spChg>
        <pc:spChg chg="del">
          <ac:chgData name="Evi Nagler" userId="0b4bcfdfa2f4a301" providerId="LiveId" clId="{22D25553-2AC9-4E53-B2C7-696CF687EA2E}" dt="2023-11-13T10:12:53.552" v="2368" actId="478"/>
          <ac:spMkLst>
            <pc:docMk/>
            <pc:sldMk cId="2730542480" sldId="288"/>
            <ac:spMk id="22" creationId="{7BB410E6-9738-6FC0-D903-C113A5142EF9}"/>
          </ac:spMkLst>
        </pc:spChg>
        <pc:spChg chg="del">
          <ac:chgData name="Evi Nagler" userId="0b4bcfdfa2f4a301" providerId="LiveId" clId="{22D25553-2AC9-4E53-B2C7-696CF687EA2E}" dt="2023-11-13T10:12:53.552" v="2368" actId="478"/>
          <ac:spMkLst>
            <pc:docMk/>
            <pc:sldMk cId="2730542480" sldId="288"/>
            <ac:spMk id="29" creationId="{17E92400-6C3B-86C0-67AD-9EE0095F775B}"/>
          </ac:spMkLst>
        </pc:spChg>
        <pc:spChg chg="del">
          <ac:chgData name="Evi Nagler" userId="0b4bcfdfa2f4a301" providerId="LiveId" clId="{22D25553-2AC9-4E53-B2C7-696CF687EA2E}" dt="2023-11-13T10:12:53.552" v="2368" actId="478"/>
          <ac:spMkLst>
            <pc:docMk/>
            <pc:sldMk cId="2730542480" sldId="288"/>
            <ac:spMk id="30" creationId="{C39A8DA3-E9C7-C199-BC07-20869F871BBA}"/>
          </ac:spMkLst>
        </pc:spChg>
        <pc:spChg chg="del">
          <ac:chgData name="Evi Nagler" userId="0b4bcfdfa2f4a301" providerId="LiveId" clId="{22D25553-2AC9-4E53-B2C7-696CF687EA2E}" dt="2023-11-13T10:12:53.552" v="2368" actId="478"/>
          <ac:spMkLst>
            <pc:docMk/>
            <pc:sldMk cId="2730542480" sldId="288"/>
            <ac:spMk id="41" creationId="{66AF2536-D2B5-7BF6-3DF8-823E9332D53D}"/>
          </ac:spMkLst>
        </pc:spChg>
        <pc:spChg chg="del">
          <ac:chgData name="Evi Nagler" userId="0b4bcfdfa2f4a301" providerId="LiveId" clId="{22D25553-2AC9-4E53-B2C7-696CF687EA2E}" dt="2023-11-13T10:12:53.552" v="2368" actId="478"/>
          <ac:spMkLst>
            <pc:docMk/>
            <pc:sldMk cId="2730542480" sldId="288"/>
            <ac:spMk id="42" creationId="{6D47C710-71E2-50A5-A2F5-5F5EBF20C323}"/>
          </ac:spMkLst>
        </pc:spChg>
        <pc:spChg chg="del">
          <ac:chgData name="Evi Nagler" userId="0b4bcfdfa2f4a301" providerId="LiveId" clId="{22D25553-2AC9-4E53-B2C7-696CF687EA2E}" dt="2023-11-13T10:12:53.552" v="2368" actId="478"/>
          <ac:spMkLst>
            <pc:docMk/>
            <pc:sldMk cId="2730542480" sldId="288"/>
            <ac:spMk id="43" creationId="{FF781367-E28A-5214-4EAE-232B37A6696C}"/>
          </ac:spMkLst>
        </pc:spChg>
        <pc:spChg chg="del">
          <ac:chgData name="Evi Nagler" userId="0b4bcfdfa2f4a301" providerId="LiveId" clId="{22D25553-2AC9-4E53-B2C7-696CF687EA2E}" dt="2023-11-13T10:12:53.552" v="2368" actId="478"/>
          <ac:spMkLst>
            <pc:docMk/>
            <pc:sldMk cId="2730542480" sldId="288"/>
            <ac:spMk id="44" creationId="{37906361-05A5-3F49-8053-E8A2E547FA2C}"/>
          </ac:spMkLst>
        </pc:spChg>
        <pc:spChg chg="del">
          <ac:chgData name="Evi Nagler" userId="0b4bcfdfa2f4a301" providerId="LiveId" clId="{22D25553-2AC9-4E53-B2C7-696CF687EA2E}" dt="2023-11-13T10:12:53.552" v="2368" actId="478"/>
          <ac:spMkLst>
            <pc:docMk/>
            <pc:sldMk cId="2730542480" sldId="288"/>
            <ac:spMk id="45" creationId="{2AC79440-2C41-FBF0-4A92-758349BE0DA7}"/>
          </ac:spMkLst>
        </pc:spChg>
        <pc:spChg chg="del">
          <ac:chgData name="Evi Nagler" userId="0b4bcfdfa2f4a301" providerId="LiveId" clId="{22D25553-2AC9-4E53-B2C7-696CF687EA2E}" dt="2023-11-13T10:12:53.552" v="2368" actId="478"/>
          <ac:spMkLst>
            <pc:docMk/>
            <pc:sldMk cId="2730542480" sldId="288"/>
            <ac:spMk id="47" creationId="{2E191BDA-E612-D4CB-1951-2681CC7653B8}"/>
          </ac:spMkLst>
        </pc:spChg>
        <pc:spChg chg="del">
          <ac:chgData name="Evi Nagler" userId="0b4bcfdfa2f4a301" providerId="LiveId" clId="{22D25553-2AC9-4E53-B2C7-696CF687EA2E}" dt="2023-11-13T10:12:53.552" v="2368" actId="478"/>
          <ac:spMkLst>
            <pc:docMk/>
            <pc:sldMk cId="2730542480" sldId="288"/>
            <ac:spMk id="49" creationId="{32C68248-9E3C-056F-F026-6C536A86B0D5}"/>
          </ac:spMkLst>
        </pc:spChg>
        <pc:picChg chg="del">
          <ac:chgData name="Evi Nagler" userId="0b4bcfdfa2f4a301" providerId="LiveId" clId="{22D25553-2AC9-4E53-B2C7-696CF687EA2E}" dt="2023-11-13T10:12:53.552" v="2368" actId="478"/>
          <ac:picMkLst>
            <pc:docMk/>
            <pc:sldMk cId="2730542480" sldId="288"/>
            <ac:picMk id="3" creationId="{2E9481C9-D57D-A0EC-9659-56C60ADD42AA}"/>
          </ac:picMkLst>
        </pc:picChg>
        <pc:picChg chg="add mod">
          <ac:chgData name="Evi Nagler" userId="0b4bcfdfa2f4a301" providerId="LiveId" clId="{22D25553-2AC9-4E53-B2C7-696CF687EA2E}" dt="2023-11-13T10:13:56.582" v="2377" actId="1076"/>
          <ac:picMkLst>
            <pc:docMk/>
            <pc:sldMk cId="2730542480" sldId="288"/>
            <ac:picMk id="6" creationId="{55724EF1-2D27-34AA-77B4-910DF90A88FE}"/>
          </ac:picMkLst>
        </pc:picChg>
        <pc:picChg chg="del">
          <ac:chgData name="Evi Nagler" userId="0b4bcfdfa2f4a301" providerId="LiveId" clId="{22D25553-2AC9-4E53-B2C7-696CF687EA2E}" dt="2023-11-13T10:12:53.552" v="2368" actId="478"/>
          <ac:picMkLst>
            <pc:docMk/>
            <pc:sldMk cId="2730542480" sldId="288"/>
            <ac:picMk id="23" creationId="{5E4DC7B6-E63C-FFAA-8FFA-F7C984EBCD25}"/>
          </ac:picMkLst>
        </pc:picChg>
        <pc:picChg chg="del">
          <ac:chgData name="Evi Nagler" userId="0b4bcfdfa2f4a301" providerId="LiveId" clId="{22D25553-2AC9-4E53-B2C7-696CF687EA2E}" dt="2023-11-13T10:12:53.552" v="2368" actId="478"/>
          <ac:picMkLst>
            <pc:docMk/>
            <pc:sldMk cId="2730542480" sldId="288"/>
            <ac:picMk id="24" creationId="{047FED3E-EA88-54A0-B449-311A309B3A79}"/>
          </ac:picMkLst>
        </pc:picChg>
        <pc:picChg chg="del">
          <ac:chgData name="Evi Nagler" userId="0b4bcfdfa2f4a301" providerId="LiveId" clId="{22D25553-2AC9-4E53-B2C7-696CF687EA2E}" dt="2023-11-13T10:12:53.552" v="2368" actId="478"/>
          <ac:picMkLst>
            <pc:docMk/>
            <pc:sldMk cId="2730542480" sldId="288"/>
            <ac:picMk id="28" creationId="{9E0614C7-CDDB-B96E-8D7E-7AEF3DB69D37}"/>
          </ac:picMkLst>
        </pc:picChg>
        <pc:cxnChg chg="del">
          <ac:chgData name="Evi Nagler" userId="0b4bcfdfa2f4a301" providerId="LiveId" clId="{22D25553-2AC9-4E53-B2C7-696CF687EA2E}" dt="2023-11-13T10:12:53.552" v="2368" actId="478"/>
          <ac:cxnSpMkLst>
            <pc:docMk/>
            <pc:sldMk cId="2730542480" sldId="288"/>
            <ac:cxnSpMk id="10" creationId="{72E0C77F-C781-777C-FBE1-D02C221A9B2C}"/>
          </ac:cxnSpMkLst>
        </pc:cxnChg>
        <pc:cxnChg chg="del">
          <ac:chgData name="Evi Nagler" userId="0b4bcfdfa2f4a301" providerId="LiveId" clId="{22D25553-2AC9-4E53-B2C7-696CF687EA2E}" dt="2023-11-13T10:12:53.552" v="2368" actId="478"/>
          <ac:cxnSpMkLst>
            <pc:docMk/>
            <pc:sldMk cId="2730542480" sldId="288"/>
            <ac:cxnSpMk id="12" creationId="{97DE0712-0419-8D05-587C-C5581208F5DB}"/>
          </ac:cxnSpMkLst>
        </pc:cxnChg>
        <pc:cxnChg chg="del">
          <ac:chgData name="Evi Nagler" userId="0b4bcfdfa2f4a301" providerId="LiveId" clId="{22D25553-2AC9-4E53-B2C7-696CF687EA2E}" dt="2023-11-13T10:12:53.552" v="2368" actId="478"/>
          <ac:cxnSpMkLst>
            <pc:docMk/>
            <pc:sldMk cId="2730542480" sldId="288"/>
            <ac:cxnSpMk id="14" creationId="{9E83B329-A0AC-4105-1049-721E7B445894}"/>
          </ac:cxnSpMkLst>
        </pc:cxnChg>
        <pc:cxnChg chg="del">
          <ac:chgData name="Evi Nagler" userId="0b4bcfdfa2f4a301" providerId="LiveId" clId="{22D25553-2AC9-4E53-B2C7-696CF687EA2E}" dt="2023-11-13T10:12:53.552" v="2368" actId="478"/>
          <ac:cxnSpMkLst>
            <pc:docMk/>
            <pc:sldMk cId="2730542480" sldId="288"/>
            <ac:cxnSpMk id="18" creationId="{710C7C2F-1573-7E0A-E0B8-36644E39E35C}"/>
          </ac:cxnSpMkLst>
        </pc:cxnChg>
        <pc:cxnChg chg="del">
          <ac:chgData name="Evi Nagler" userId="0b4bcfdfa2f4a301" providerId="LiveId" clId="{22D25553-2AC9-4E53-B2C7-696CF687EA2E}" dt="2023-11-13T10:12:53.552" v="2368" actId="478"/>
          <ac:cxnSpMkLst>
            <pc:docMk/>
            <pc:sldMk cId="2730542480" sldId="288"/>
            <ac:cxnSpMk id="20" creationId="{715478BF-3A41-ADBD-2DE0-6C644C04ABED}"/>
          </ac:cxnSpMkLst>
        </pc:cxnChg>
        <pc:cxnChg chg="del">
          <ac:chgData name="Evi Nagler" userId="0b4bcfdfa2f4a301" providerId="LiveId" clId="{22D25553-2AC9-4E53-B2C7-696CF687EA2E}" dt="2023-11-13T10:12:53.552" v="2368" actId="478"/>
          <ac:cxnSpMkLst>
            <pc:docMk/>
            <pc:sldMk cId="2730542480" sldId="288"/>
            <ac:cxnSpMk id="21" creationId="{04168459-EAE8-82B8-69F7-06721EE7A870}"/>
          </ac:cxnSpMkLst>
        </pc:cxnChg>
        <pc:cxnChg chg="del">
          <ac:chgData name="Evi Nagler" userId="0b4bcfdfa2f4a301" providerId="LiveId" clId="{22D25553-2AC9-4E53-B2C7-696CF687EA2E}" dt="2023-11-13T10:12:53.552" v="2368" actId="478"/>
          <ac:cxnSpMkLst>
            <pc:docMk/>
            <pc:sldMk cId="2730542480" sldId="288"/>
            <ac:cxnSpMk id="36" creationId="{6BEA7A49-FB27-94F4-B2A1-EC0B94B20269}"/>
          </ac:cxnSpMkLst>
        </pc:cxnChg>
        <pc:cxnChg chg="del">
          <ac:chgData name="Evi Nagler" userId="0b4bcfdfa2f4a301" providerId="LiveId" clId="{22D25553-2AC9-4E53-B2C7-696CF687EA2E}" dt="2023-11-13T10:12:53.552" v="2368" actId="478"/>
          <ac:cxnSpMkLst>
            <pc:docMk/>
            <pc:sldMk cId="2730542480" sldId="288"/>
            <ac:cxnSpMk id="37" creationId="{405E141E-E5DE-AFD8-7895-BE3D900F29E9}"/>
          </ac:cxnSpMkLst>
        </pc:cxnChg>
      </pc:sldChg>
      <pc:sldChg chg="add del">
        <pc:chgData name="Evi Nagler" userId="0b4bcfdfa2f4a301" providerId="LiveId" clId="{22D25553-2AC9-4E53-B2C7-696CF687EA2E}" dt="2023-11-13T11:10:56.196" v="2413" actId="47"/>
        <pc:sldMkLst>
          <pc:docMk/>
          <pc:sldMk cId="21154874" sldId="289"/>
        </pc:sldMkLst>
      </pc:sldChg>
      <pc:sldChg chg="addSp modSp new add del setBg">
        <pc:chgData name="Evi Nagler" userId="0b4bcfdfa2f4a301" providerId="LiveId" clId="{22D25553-2AC9-4E53-B2C7-696CF687EA2E}" dt="2023-11-13T10:51:45.949" v="2400" actId="47"/>
        <pc:sldMkLst>
          <pc:docMk/>
          <pc:sldMk cId="353600556" sldId="289"/>
        </pc:sldMkLst>
        <pc:picChg chg="add mod">
          <ac:chgData name="Evi Nagler" userId="0b4bcfdfa2f4a301" providerId="LiveId" clId="{22D25553-2AC9-4E53-B2C7-696CF687EA2E}" dt="2023-11-13T10:51:42.594" v="2399" actId="732"/>
          <ac:picMkLst>
            <pc:docMk/>
            <pc:sldMk cId="353600556" sldId="289"/>
            <ac:picMk id="7170" creationId="{93AA84BF-249F-C2B2-060D-10A1BFF86C58}"/>
          </ac:picMkLst>
        </pc:picChg>
      </pc:sldChg>
      <pc:sldChg chg="add del">
        <pc:chgData name="Evi Nagler" userId="0b4bcfdfa2f4a301" providerId="LiveId" clId="{22D25553-2AC9-4E53-B2C7-696CF687EA2E}" dt="2023-11-13T11:10:34.657" v="2408" actId="47"/>
        <pc:sldMkLst>
          <pc:docMk/>
          <pc:sldMk cId="4098713161" sldId="289"/>
        </pc:sldMkLst>
      </pc:sldChg>
      <pc:sldChg chg="addSp delSp modSp add mod ord">
        <pc:chgData name="Evi Nagler" userId="0b4bcfdfa2f4a301" providerId="LiveId" clId="{22D25553-2AC9-4E53-B2C7-696CF687EA2E}" dt="2023-11-13T11:12:16.955" v="2448" actId="1076"/>
        <pc:sldMkLst>
          <pc:docMk/>
          <pc:sldMk cId="927326727" sldId="290"/>
        </pc:sldMkLst>
        <pc:spChg chg="add del mod">
          <ac:chgData name="Evi Nagler" userId="0b4bcfdfa2f4a301" providerId="LiveId" clId="{22D25553-2AC9-4E53-B2C7-696CF687EA2E}" dt="2023-11-13T11:11:11.852" v="2415" actId="478"/>
          <ac:spMkLst>
            <pc:docMk/>
            <pc:sldMk cId="927326727" sldId="290"/>
            <ac:spMk id="5" creationId="{2D83083D-693E-EC98-F3E0-607177DFAC74}"/>
          </ac:spMkLst>
        </pc:spChg>
        <pc:spChg chg="add mod">
          <ac:chgData name="Evi Nagler" userId="0b4bcfdfa2f4a301" providerId="LiveId" clId="{22D25553-2AC9-4E53-B2C7-696CF687EA2E}" dt="2023-11-13T11:11:25.454" v="2418" actId="2085"/>
          <ac:spMkLst>
            <pc:docMk/>
            <pc:sldMk cId="927326727" sldId="290"/>
            <ac:spMk id="6" creationId="{5C211311-251F-AD20-9255-37B50A2C7C90}"/>
          </ac:spMkLst>
        </pc:spChg>
        <pc:spChg chg="add mod">
          <ac:chgData name="Evi Nagler" userId="0b4bcfdfa2f4a301" providerId="LiveId" clId="{22D25553-2AC9-4E53-B2C7-696CF687EA2E}" dt="2023-11-13T11:12:16.955" v="2448" actId="1076"/>
          <ac:spMkLst>
            <pc:docMk/>
            <pc:sldMk cId="927326727" sldId="290"/>
            <ac:spMk id="8" creationId="{B5A7D9B0-BD76-CDD8-FAD4-83795D0A0F81}"/>
          </ac:spMkLst>
        </pc:spChg>
      </pc:sldChg>
      <pc:sldChg chg="addSp delSp add del">
        <pc:chgData name="Evi Nagler" userId="0b4bcfdfa2f4a301" providerId="LiveId" clId="{22D25553-2AC9-4E53-B2C7-696CF687EA2E}" dt="2023-11-13T10:51:40.824" v="2397" actId="2890"/>
        <pc:sldMkLst>
          <pc:docMk/>
          <pc:sldMk cId="1578635716" sldId="290"/>
        </pc:sldMkLst>
        <pc:picChg chg="add del">
          <ac:chgData name="Evi Nagler" userId="0b4bcfdfa2f4a301" providerId="LiveId" clId="{22D25553-2AC9-4E53-B2C7-696CF687EA2E}" dt="2023-11-13T10:51:39.845" v="2393" actId="478"/>
          <ac:picMkLst>
            <pc:docMk/>
            <pc:sldMk cId="1578635716" sldId="290"/>
            <ac:picMk id="54" creationId="{EC29C37B-19CF-86F6-011C-C62D5BDEB0F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EB87-848D-5195-55DD-8FCA4C8A3F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4100EC1-FD63-BCAD-645A-FC0EAC348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4B9E9E0-6283-FCE5-F812-40A4592C2FA0}"/>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5" name="Footer Placeholder 4">
            <a:extLst>
              <a:ext uri="{FF2B5EF4-FFF2-40B4-BE49-F238E27FC236}">
                <a16:creationId xmlns:a16="http://schemas.microsoft.com/office/drawing/2014/main" id="{919AA5B9-4A78-E0FA-A582-FDA49E123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29E36A-7732-DBF3-5FAE-E034D261B752}"/>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308596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357D-45DD-BD77-A8A8-8655D6217D4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9DDC037-2A10-E417-8868-1FAEB5CB85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B4EA31-D3FA-251F-A2E4-6C4BC26B7A73}"/>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5" name="Footer Placeholder 4">
            <a:extLst>
              <a:ext uri="{FF2B5EF4-FFF2-40B4-BE49-F238E27FC236}">
                <a16:creationId xmlns:a16="http://schemas.microsoft.com/office/drawing/2014/main" id="{3B095DA4-156E-C5C8-2ABE-018B24358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C560C-EE68-5D65-660A-C0707A6C7361}"/>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124934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EDAB4-700C-CE87-AF23-31C0D88FB92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3565973-5667-F17F-6A4F-E63B6AB9BF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E5C6D1-D46E-8A18-B95B-C2CAB78D1A18}"/>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5" name="Footer Placeholder 4">
            <a:extLst>
              <a:ext uri="{FF2B5EF4-FFF2-40B4-BE49-F238E27FC236}">
                <a16:creationId xmlns:a16="http://schemas.microsoft.com/office/drawing/2014/main" id="{E7AED658-CF85-CE90-5D83-4F8892199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E2307-7D88-FD8A-6DDD-8948D77DB346}"/>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111380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091F-B3F7-866F-74FF-58F18C6F471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5AEC22-1322-B8DB-D8C4-B421C88444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521B1D-CB65-2AAF-B3A9-CCF94E1F9DB5}"/>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5" name="Footer Placeholder 4">
            <a:extLst>
              <a:ext uri="{FF2B5EF4-FFF2-40B4-BE49-F238E27FC236}">
                <a16:creationId xmlns:a16="http://schemas.microsoft.com/office/drawing/2014/main" id="{4646B210-5294-4F3D-5673-B67BD814D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40782C-D4CA-992F-E3A3-C9BA7F4963E4}"/>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388753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51BE-C88C-A805-612D-BB1B24475FA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0C7C027-A4D6-DC05-555D-83EC68FD7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4DDAA8-C718-8B35-9928-C479E6300831}"/>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5" name="Footer Placeholder 4">
            <a:extLst>
              <a:ext uri="{FF2B5EF4-FFF2-40B4-BE49-F238E27FC236}">
                <a16:creationId xmlns:a16="http://schemas.microsoft.com/office/drawing/2014/main" id="{0858E5A5-8F41-B417-159B-42D620B71B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C8F0F-FED6-204E-1AB5-B6B52F108B8E}"/>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274587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E40F-AF99-0B4B-E25C-0BCF5BD940A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DA4937-95D5-EC6E-151A-F92490F88B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260939-5947-32E9-FFB5-A766736A85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5D2D659-B2BD-565D-BB3A-5C1F14099A6A}"/>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6" name="Footer Placeholder 5">
            <a:extLst>
              <a:ext uri="{FF2B5EF4-FFF2-40B4-BE49-F238E27FC236}">
                <a16:creationId xmlns:a16="http://schemas.microsoft.com/office/drawing/2014/main" id="{1BB0C668-F7B5-DB18-316A-A8BF6039D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89D16C-CD5E-5FB7-1ADE-7A8112BC6973}"/>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384572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7D05-82D8-784B-EBBF-C4BB899683F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0C6F52C-32D3-6BDF-F21F-3CB6515F8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98A8A0-A8CE-C593-F0C9-24D621492F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F5FA46F-C184-BE6E-259D-F6D8D7446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87C603-7CB3-2363-3043-B176BB5195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334D88D-AFA6-0AAA-A2B0-90A83EE38185}"/>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8" name="Footer Placeholder 7">
            <a:extLst>
              <a:ext uri="{FF2B5EF4-FFF2-40B4-BE49-F238E27FC236}">
                <a16:creationId xmlns:a16="http://schemas.microsoft.com/office/drawing/2014/main" id="{FA0B4F72-3B6D-F4C9-E90E-693601334A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8D25E8-DD37-5664-03E1-CBB1BF31DD92}"/>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4973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E1F2-1A6A-FC1C-1A2C-9C3244BE00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972F3C8-67B1-16D8-969C-03E02D486EED}"/>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4" name="Footer Placeholder 3">
            <a:extLst>
              <a:ext uri="{FF2B5EF4-FFF2-40B4-BE49-F238E27FC236}">
                <a16:creationId xmlns:a16="http://schemas.microsoft.com/office/drawing/2014/main" id="{3B702C60-9233-DE19-DA64-962516B58E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E21E85-3133-32B0-88E6-8B3AC9FDCE8D}"/>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7410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2AD32-CD73-5F47-5321-2A768B56A87F}"/>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3" name="Footer Placeholder 2">
            <a:extLst>
              <a:ext uri="{FF2B5EF4-FFF2-40B4-BE49-F238E27FC236}">
                <a16:creationId xmlns:a16="http://schemas.microsoft.com/office/drawing/2014/main" id="{F76DFE3D-ADD5-8F0F-0E0E-43FE50A381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7723BF-98F6-9385-C69E-F19F03E1709A}"/>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323409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00BD-6403-FEEA-5486-31997E93CB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E9CD76-8923-F849-DA2A-20B5BA13E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06F9706-0683-5612-1DAC-CAE794669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6A1FE-149B-FCD0-2C54-3B5AF9912BF2}"/>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6" name="Footer Placeholder 5">
            <a:extLst>
              <a:ext uri="{FF2B5EF4-FFF2-40B4-BE49-F238E27FC236}">
                <a16:creationId xmlns:a16="http://schemas.microsoft.com/office/drawing/2014/main" id="{C8073553-39C1-49E7-9D94-72A2E419A7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E11A99-D874-0E8D-D440-F2FE2E3DDF08}"/>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356206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F57F-9859-B09F-700E-445A8059AF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E3DAE0F-A2A1-61C4-BC20-2CB9E1107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E55F22-2819-AEA4-F5EB-57130F3B0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2ED4F1-9735-DA0D-E9CD-959C5725FA80}"/>
              </a:ext>
            </a:extLst>
          </p:cNvPr>
          <p:cNvSpPr>
            <a:spLocks noGrp="1"/>
          </p:cNvSpPr>
          <p:nvPr>
            <p:ph type="dt" sz="half" idx="10"/>
          </p:nvPr>
        </p:nvSpPr>
        <p:spPr/>
        <p:txBody>
          <a:bodyPr/>
          <a:lstStyle/>
          <a:p>
            <a:fld id="{7914E8E5-3248-4A48-83BC-885770F54E78}" type="datetimeFigureOut">
              <a:rPr lang="en-GB" smtClean="0"/>
              <a:t>13/11/2023</a:t>
            </a:fld>
            <a:endParaRPr lang="en-GB"/>
          </a:p>
        </p:txBody>
      </p:sp>
      <p:sp>
        <p:nvSpPr>
          <p:cNvPr id="6" name="Footer Placeholder 5">
            <a:extLst>
              <a:ext uri="{FF2B5EF4-FFF2-40B4-BE49-F238E27FC236}">
                <a16:creationId xmlns:a16="http://schemas.microsoft.com/office/drawing/2014/main" id="{D6132B72-75A6-7D4C-3FC4-5304E0AFAA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33954D-F891-EBF8-8285-86DFAC4B24A6}"/>
              </a:ext>
            </a:extLst>
          </p:cNvPr>
          <p:cNvSpPr>
            <a:spLocks noGrp="1"/>
          </p:cNvSpPr>
          <p:nvPr>
            <p:ph type="sldNum" sz="quarter" idx="12"/>
          </p:nvPr>
        </p:nvSpPr>
        <p:spPr/>
        <p:txBody>
          <a:bodyPr/>
          <a:lstStyle/>
          <a:p>
            <a:fld id="{C3527B65-8106-44ED-A2BC-05823C179BF6}" type="slidenum">
              <a:rPr lang="en-GB" smtClean="0"/>
              <a:t>‹#›</a:t>
            </a:fld>
            <a:endParaRPr lang="en-GB"/>
          </a:p>
        </p:txBody>
      </p:sp>
    </p:spTree>
    <p:extLst>
      <p:ext uri="{BB962C8B-B14F-4D97-AF65-F5344CB8AC3E}">
        <p14:creationId xmlns:p14="http://schemas.microsoft.com/office/powerpoint/2010/main" val="38302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FAB88-1BAB-E64C-670F-58C399C17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1496A0-4A04-66E2-037B-6C60E32EB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E62F60-DC37-2DA4-E96F-2FFB5F36B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4E8E5-3248-4A48-83BC-885770F54E78}" type="datetimeFigureOut">
              <a:rPr lang="en-GB" smtClean="0"/>
              <a:t>13/11/2023</a:t>
            </a:fld>
            <a:endParaRPr lang="en-GB"/>
          </a:p>
        </p:txBody>
      </p:sp>
      <p:sp>
        <p:nvSpPr>
          <p:cNvPr id="5" name="Footer Placeholder 4">
            <a:extLst>
              <a:ext uri="{FF2B5EF4-FFF2-40B4-BE49-F238E27FC236}">
                <a16:creationId xmlns:a16="http://schemas.microsoft.com/office/drawing/2014/main" id="{EE9ED13E-1606-E184-F14F-3F02E5216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641B3-3B27-8435-EFEC-CD6DD583F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27B65-8106-44ED-A2BC-05823C179BF6}" type="slidenum">
              <a:rPr lang="en-GB" smtClean="0"/>
              <a:t>‹#›</a:t>
            </a:fld>
            <a:endParaRPr lang="en-GB"/>
          </a:p>
        </p:txBody>
      </p:sp>
    </p:spTree>
    <p:extLst>
      <p:ext uri="{BB962C8B-B14F-4D97-AF65-F5344CB8AC3E}">
        <p14:creationId xmlns:p14="http://schemas.microsoft.com/office/powerpoint/2010/main" val="27387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2" name="Rectangle 20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enal Transplantation - Gleneagles Global Health City, Chennai">
            <a:extLst>
              <a:ext uri="{FF2B5EF4-FFF2-40B4-BE49-F238E27FC236}">
                <a16:creationId xmlns:a16="http://schemas.microsoft.com/office/drawing/2014/main" id="{925571B4-2EA8-D234-25B1-5A0E6173C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98" r="29350" b="257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CF8FD361-B065-6581-AC16-3D15882950DD}"/>
              </a:ext>
            </a:extLst>
          </p:cNvPr>
          <p:cNvSpPr/>
          <p:nvPr/>
        </p:nvSpPr>
        <p:spPr>
          <a:xfrm>
            <a:off x="0" y="0"/>
            <a:ext cx="5914239" cy="6858000"/>
          </a:xfrm>
          <a:custGeom>
            <a:avLst/>
            <a:gdLst/>
            <a:ahLst/>
            <a:cxnLst/>
            <a:rect l="l" t="t" r="r" b="b"/>
            <a:pathLst>
              <a:path w="5914239" h="6858000">
                <a:moveTo>
                  <a:pt x="4033159" y="2005489"/>
                </a:moveTo>
                <a:lnTo>
                  <a:pt x="4127293" y="2292802"/>
                </a:lnTo>
                <a:lnTo>
                  <a:pt x="3939435" y="2292802"/>
                </a:lnTo>
                <a:close/>
                <a:moveTo>
                  <a:pt x="1632859" y="2005489"/>
                </a:moveTo>
                <a:lnTo>
                  <a:pt x="1726993" y="2292802"/>
                </a:lnTo>
                <a:lnTo>
                  <a:pt x="1539135" y="2292802"/>
                </a:lnTo>
                <a:close/>
                <a:moveTo>
                  <a:pt x="3059972" y="1992393"/>
                </a:moveTo>
                <a:lnTo>
                  <a:pt x="3127093" y="1992393"/>
                </a:lnTo>
                <a:cubicBezTo>
                  <a:pt x="3152469" y="1992393"/>
                  <a:pt x="3173683" y="1994166"/>
                  <a:pt x="3190736" y="1997713"/>
                </a:cubicBezTo>
                <a:cubicBezTo>
                  <a:pt x="3207789" y="2001260"/>
                  <a:pt x="3222728" y="2007263"/>
                  <a:pt x="3235552" y="2015721"/>
                </a:cubicBezTo>
                <a:cubicBezTo>
                  <a:pt x="3250286" y="2025544"/>
                  <a:pt x="3261268" y="2038232"/>
                  <a:pt x="3268499" y="2053784"/>
                </a:cubicBezTo>
                <a:cubicBezTo>
                  <a:pt x="3275729" y="2069337"/>
                  <a:pt x="3279345" y="2087618"/>
                  <a:pt x="3279345" y="2108627"/>
                </a:cubicBezTo>
                <a:cubicBezTo>
                  <a:pt x="3279345" y="2128000"/>
                  <a:pt x="3276616" y="2144917"/>
                  <a:pt x="3271159" y="2159377"/>
                </a:cubicBezTo>
                <a:cubicBezTo>
                  <a:pt x="3265702" y="2173839"/>
                  <a:pt x="3256971" y="2187208"/>
                  <a:pt x="3244965" y="2199487"/>
                </a:cubicBezTo>
                <a:cubicBezTo>
                  <a:pt x="3231596" y="2213129"/>
                  <a:pt x="3214815" y="2222611"/>
                  <a:pt x="3194624" y="2227932"/>
                </a:cubicBezTo>
                <a:cubicBezTo>
                  <a:pt x="3174433" y="2233252"/>
                  <a:pt x="3147967" y="2235913"/>
                  <a:pt x="3115224" y="2235913"/>
                </a:cubicBezTo>
                <a:lnTo>
                  <a:pt x="3059972" y="2235913"/>
                </a:lnTo>
                <a:close/>
                <a:moveTo>
                  <a:pt x="1002572" y="1992393"/>
                </a:moveTo>
                <a:lnTo>
                  <a:pt x="1082791" y="1992393"/>
                </a:lnTo>
                <a:cubicBezTo>
                  <a:pt x="1105437" y="1992393"/>
                  <a:pt x="1124400" y="1993961"/>
                  <a:pt x="1139680" y="1997099"/>
                </a:cubicBezTo>
                <a:cubicBezTo>
                  <a:pt x="1154960" y="2000237"/>
                  <a:pt x="1168329" y="2005626"/>
                  <a:pt x="1179789" y="2013266"/>
                </a:cubicBezTo>
                <a:cubicBezTo>
                  <a:pt x="1192886" y="2021997"/>
                  <a:pt x="1202572" y="2033252"/>
                  <a:pt x="1208848" y="2047031"/>
                </a:cubicBezTo>
                <a:cubicBezTo>
                  <a:pt x="1215124" y="2060810"/>
                  <a:pt x="1218261" y="2076567"/>
                  <a:pt x="1218261" y="2094303"/>
                </a:cubicBezTo>
                <a:cubicBezTo>
                  <a:pt x="1218261" y="2115585"/>
                  <a:pt x="1215465" y="2134139"/>
                  <a:pt x="1209871" y="2149964"/>
                </a:cubicBezTo>
                <a:cubicBezTo>
                  <a:pt x="1204278" y="2165790"/>
                  <a:pt x="1195615" y="2179432"/>
                  <a:pt x="1183882" y="2190892"/>
                </a:cubicBezTo>
                <a:cubicBezTo>
                  <a:pt x="1170785" y="2203716"/>
                  <a:pt x="1154960" y="2212174"/>
                  <a:pt x="1136406" y="2216267"/>
                </a:cubicBezTo>
                <a:cubicBezTo>
                  <a:pt x="1117852" y="2220360"/>
                  <a:pt x="1096979" y="2222406"/>
                  <a:pt x="1073786" y="2222406"/>
                </a:cubicBezTo>
                <a:lnTo>
                  <a:pt x="1002572" y="2222406"/>
                </a:lnTo>
                <a:close/>
                <a:moveTo>
                  <a:pt x="4850300" y="1922815"/>
                </a:moveTo>
                <a:lnTo>
                  <a:pt x="4850300" y="1994848"/>
                </a:lnTo>
                <a:lnTo>
                  <a:pt x="5054939" y="1994848"/>
                </a:lnTo>
                <a:lnTo>
                  <a:pt x="5054939" y="2532229"/>
                </a:lnTo>
                <a:lnTo>
                  <a:pt x="5135976" y="2532229"/>
                </a:lnTo>
                <a:lnTo>
                  <a:pt x="5135976" y="1994848"/>
                </a:lnTo>
                <a:lnTo>
                  <a:pt x="5340614" y="1994848"/>
                </a:lnTo>
                <a:lnTo>
                  <a:pt x="5340614" y="1922815"/>
                </a:lnTo>
                <a:close/>
                <a:moveTo>
                  <a:pt x="4350535" y="1922815"/>
                </a:moveTo>
                <a:lnTo>
                  <a:pt x="4350535" y="2532229"/>
                </a:lnTo>
                <a:lnTo>
                  <a:pt x="4426251" y="2532229"/>
                </a:lnTo>
                <a:lnTo>
                  <a:pt x="4426251" y="2006717"/>
                </a:lnTo>
                <a:lnTo>
                  <a:pt x="4695556" y="2532229"/>
                </a:lnTo>
                <a:lnTo>
                  <a:pt x="4786416" y="2532229"/>
                </a:lnTo>
                <a:lnTo>
                  <a:pt x="4786416" y="1922815"/>
                </a:lnTo>
                <a:lnTo>
                  <a:pt x="4710699" y="1922815"/>
                </a:lnTo>
                <a:lnTo>
                  <a:pt x="4710699" y="2405353"/>
                </a:lnTo>
                <a:lnTo>
                  <a:pt x="4465542" y="1922815"/>
                </a:lnTo>
                <a:close/>
                <a:moveTo>
                  <a:pt x="3445660" y="1922815"/>
                </a:moveTo>
                <a:lnTo>
                  <a:pt x="3445660" y="2532229"/>
                </a:lnTo>
                <a:lnTo>
                  <a:pt x="3779816" y="2532229"/>
                </a:lnTo>
                <a:lnTo>
                  <a:pt x="3798866" y="2532229"/>
                </a:lnTo>
                <a:lnTo>
                  <a:pt x="3861672" y="2532229"/>
                </a:lnTo>
                <a:lnTo>
                  <a:pt x="3916924" y="2361970"/>
                </a:lnTo>
                <a:lnTo>
                  <a:pt x="4149803" y="2361970"/>
                </a:lnTo>
                <a:lnTo>
                  <a:pt x="4205056" y="2532229"/>
                </a:lnTo>
                <a:lnTo>
                  <a:pt x="4290595" y="2532229"/>
                </a:lnTo>
                <a:lnTo>
                  <a:pt x="4085137" y="1922815"/>
                </a:lnTo>
                <a:lnTo>
                  <a:pt x="3985274" y="1922815"/>
                </a:lnTo>
                <a:lnTo>
                  <a:pt x="3798866" y="2475724"/>
                </a:lnTo>
                <a:lnTo>
                  <a:pt x="3798866" y="2460197"/>
                </a:lnTo>
                <a:lnTo>
                  <a:pt x="3526697" y="2460197"/>
                </a:lnTo>
                <a:lnTo>
                  <a:pt x="3526697" y="1922815"/>
                </a:lnTo>
                <a:close/>
                <a:moveTo>
                  <a:pt x="2978935" y="1922815"/>
                </a:moveTo>
                <a:lnTo>
                  <a:pt x="2978935" y="2532229"/>
                </a:lnTo>
                <a:lnTo>
                  <a:pt x="3059972" y="2532229"/>
                </a:lnTo>
                <a:lnTo>
                  <a:pt x="3059972" y="2305080"/>
                </a:lnTo>
                <a:lnTo>
                  <a:pt x="3128731" y="2305080"/>
                </a:lnTo>
                <a:cubicBezTo>
                  <a:pt x="3172114" y="2305080"/>
                  <a:pt x="3207994" y="2299760"/>
                  <a:pt x="3236371" y="2289118"/>
                </a:cubicBezTo>
                <a:cubicBezTo>
                  <a:pt x="3264747" y="2278477"/>
                  <a:pt x="3289440" y="2262788"/>
                  <a:pt x="3310450" y="2242052"/>
                </a:cubicBezTo>
                <a:cubicBezTo>
                  <a:pt x="3327094" y="2225408"/>
                  <a:pt x="3340122" y="2205285"/>
                  <a:pt x="3349536" y="2181684"/>
                </a:cubicBezTo>
                <a:cubicBezTo>
                  <a:pt x="3358949" y="2158081"/>
                  <a:pt x="3363656" y="2133048"/>
                  <a:pt x="3363656" y="2106581"/>
                </a:cubicBezTo>
                <a:cubicBezTo>
                  <a:pt x="3363656" y="2072747"/>
                  <a:pt x="3357244" y="2043893"/>
                  <a:pt x="3344420" y="2020019"/>
                </a:cubicBezTo>
                <a:cubicBezTo>
                  <a:pt x="3331596" y="1996144"/>
                  <a:pt x="3313860" y="1976431"/>
                  <a:pt x="3291214" y="1960878"/>
                </a:cubicBezTo>
                <a:cubicBezTo>
                  <a:pt x="3271841" y="1947508"/>
                  <a:pt x="3249467" y="1937822"/>
                  <a:pt x="3224092" y="1931819"/>
                </a:cubicBezTo>
                <a:cubicBezTo>
                  <a:pt x="3198717" y="1925817"/>
                  <a:pt x="3168021" y="1922815"/>
                  <a:pt x="3132005" y="1922815"/>
                </a:cubicBezTo>
                <a:close/>
                <a:moveTo>
                  <a:pt x="1950235" y="1922815"/>
                </a:moveTo>
                <a:lnTo>
                  <a:pt x="1950235" y="2532229"/>
                </a:lnTo>
                <a:lnTo>
                  <a:pt x="2025952" y="2532229"/>
                </a:lnTo>
                <a:lnTo>
                  <a:pt x="2025952" y="2006717"/>
                </a:lnTo>
                <a:lnTo>
                  <a:pt x="2295256" y="2532229"/>
                </a:lnTo>
                <a:lnTo>
                  <a:pt x="2386116" y="2532229"/>
                </a:lnTo>
                <a:lnTo>
                  <a:pt x="2386116" y="1922815"/>
                </a:lnTo>
                <a:lnTo>
                  <a:pt x="2310399" y="1922815"/>
                </a:lnTo>
                <a:lnTo>
                  <a:pt x="2310399" y="2405353"/>
                </a:lnTo>
                <a:lnTo>
                  <a:pt x="2065242" y="1922815"/>
                </a:lnTo>
                <a:close/>
                <a:moveTo>
                  <a:pt x="921535" y="1922815"/>
                </a:moveTo>
                <a:lnTo>
                  <a:pt x="921535" y="2532229"/>
                </a:lnTo>
                <a:lnTo>
                  <a:pt x="1002572" y="2532229"/>
                </a:lnTo>
                <a:lnTo>
                  <a:pt x="1002572" y="2289937"/>
                </a:lnTo>
                <a:lnTo>
                  <a:pt x="1095069" y="2289937"/>
                </a:lnTo>
                <a:lnTo>
                  <a:pt x="1288248" y="2532229"/>
                </a:lnTo>
                <a:lnTo>
                  <a:pt x="1379517" y="2532229"/>
                </a:lnTo>
                <a:lnTo>
                  <a:pt x="1393432" y="2532229"/>
                </a:lnTo>
                <a:lnTo>
                  <a:pt x="1461372" y="2532229"/>
                </a:lnTo>
                <a:lnTo>
                  <a:pt x="1516624" y="2361970"/>
                </a:lnTo>
                <a:lnTo>
                  <a:pt x="1749503" y="2361970"/>
                </a:lnTo>
                <a:lnTo>
                  <a:pt x="1804756" y="2532229"/>
                </a:lnTo>
                <a:lnTo>
                  <a:pt x="1890295" y="2532229"/>
                </a:lnTo>
                <a:lnTo>
                  <a:pt x="1684837" y="1922815"/>
                </a:lnTo>
                <a:lnTo>
                  <a:pt x="1584974" y="1922815"/>
                </a:lnTo>
                <a:lnTo>
                  <a:pt x="1383578" y="2520182"/>
                </a:lnTo>
                <a:lnTo>
                  <a:pt x="1176515" y="2267017"/>
                </a:lnTo>
                <a:cubicBezTo>
                  <a:pt x="1215533" y="2252556"/>
                  <a:pt x="1246365" y="2230319"/>
                  <a:pt x="1269012" y="2200305"/>
                </a:cubicBezTo>
                <a:cubicBezTo>
                  <a:pt x="1291658" y="2170292"/>
                  <a:pt x="1302982" y="2132911"/>
                  <a:pt x="1302982" y="2088163"/>
                </a:cubicBezTo>
                <a:cubicBezTo>
                  <a:pt x="1302982" y="2056240"/>
                  <a:pt x="1296774" y="2029500"/>
                  <a:pt x="1284359" y="2007945"/>
                </a:cubicBezTo>
                <a:cubicBezTo>
                  <a:pt x="1271945" y="1986390"/>
                  <a:pt x="1255096" y="1968791"/>
                  <a:pt x="1233814" y="1955148"/>
                </a:cubicBezTo>
                <a:cubicBezTo>
                  <a:pt x="1212531" y="1941233"/>
                  <a:pt x="1190089" y="1932365"/>
                  <a:pt x="1166488" y="1928545"/>
                </a:cubicBezTo>
                <a:cubicBezTo>
                  <a:pt x="1142886" y="1924725"/>
                  <a:pt x="1113623" y="1922815"/>
                  <a:pt x="1078698" y="1922815"/>
                </a:cubicBezTo>
                <a:close/>
                <a:moveTo>
                  <a:pt x="373550" y="1922815"/>
                </a:moveTo>
                <a:lnTo>
                  <a:pt x="373550" y="1994848"/>
                </a:lnTo>
                <a:lnTo>
                  <a:pt x="578189" y="1994848"/>
                </a:lnTo>
                <a:lnTo>
                  <a:pt x="578189" y="2532229"/>
                </a:lnTo>
                <a:lnTo>
                  <a:pt x="659226" y="2532229"/>
                </a:lnTo>
                <a:lnTo>
                  <a:pt x="659226" y="1994848"/>
                </a:lnTo>
                <a:lnTo>
                  <a:pt x="863864" y="1994848"/>
                </a:lnTo>
                <a:lnTo>
                  <a:pt x="863864" y="1922815"/>
                </a:lnTo>
                <a:close/>
                <a:moveTo>
                  <a:pt x="2691474" y="1911765"/>
                </a:moveTo>
                <a:cubicBezTo>
                  <a:pt x="2631719" y="1911765"/>
                  <a:pt x="2582606" y="1928477"/>
                  <a:pt x="2544134" y="1961901"/>
                </a:cubicBezTo>
                <a:cubicBezTo>
                  <a:pt x="2505662" y="1995326"/>
                  <a:pt x="2486426" y="2036731"/>
                  <a:pt x="2486426" y="2086117"/>
                </a:cubicBezTo>
                <a:cubicBezTo>
                  <a:pt x="2486426" y="2109855"/>
                  <a:pt x="2489904" y="2130796"/>
                  <a:pt x="2496862" y="2148941"/>
                </a:cubicBezTo>
                <a:cubicBezTo>
                  <a:pt x="2503820" y="2167086"/>
                  <a:pt x="2513574" y="2182843"/>
                  <a:pt x="2526126" y="2196213"/>
                </a:cubicBezTo>
                <a:cubicBezTo>
                  <a:pt x="2538950" y="2209855"/>
                  <a:pt x="2553684" y="2220906"/>
                  <a:pt x="2570328" y="2229364"/>
                </a:cubicBezTo>
                <a:cubicBezTo>
                  <a:pt x="2586971" y="2237823"/>
                  <a:pt x="2605798" y="2244780"/>
                  <a:pt x="2626808" y="2250237"/>
                </a:cubicBezTo>
                <a:cubicBezTo>
                  <a:pt x="2650273" y="2256240"/>
                  <a:pt x="2669782" y="2261015"/>
                  <a:pt x="2685334" y="2264562"/>
                </a:cubicBezTo>
                <a:cubicBezTo>
                  <a:pt x="2700887" y="2268109"/>
                  <a:pt x="2718077" y="2272611"/>
                  <a:pt x="2736903" y="2278068"/>
                </a:cubicBezTo>
                <a:cubicBezTo>
                  <a:pt x="2763097" y="2285435"/>
                  <a:pt x="2782197" y="2296758"/>
                  <a:pt x="2794202" y="2312038"/>
                </a:cubicBezTo>
                <a:cubicBezTo>
                  <a:pt x="2806208" y="2327318"/>
                  <a:pt x="2812211" y="2347100"/>
                  <a:pt x="2812211" y="2371383"/>
                </a:cubicBezTo>
                <a:cubicBezTo>
                  <a:pt x="2812211" y="2401943"/>
                  <a:pt x="2800751" y="2426568"/>
                  <a:pt x="2777831" y="2445258"/>
                </a:cubicBezTo>
                <a:cubicBezTo>
                  <a:pt x="2754912" y="2463948"/>
                  <a:pt x="2721078" y="2473293"/>
                  <a:pt x="2676330" y="2473293"/>
                </a:cubicBezTo>
                <a:cubicBezTo>
                  <a:pt x="2644953" y="2473293"/>
                  <a:pt x="2612347" y="2466404"/>
                  <a:pt x="2578513" y="2452625"/>
                </a:cubicBezTo>
                <a:cubicBezTo>
                  <a:pt x="2544680" y="2438846"/>
                  <a:pt x="2514393" y="2419405"/>
                  <a:pt x="2487653" y="2394303"/>
                </a:cubicBezTo>
                <a:lnTo>
                  <a:pt x="2481924" y="2394303"/>
                </a:lnTo>
                <a:lnTo>
                  <a:pt x="2481924" y="2495804"/>
                </a:lnTo>
                <a:cubicBezTo>
                  <a:pt x="2509209" y="2509173"/>
                  <a:pt x="2538336" y="2520428"/>
                  <a:pt x="2569304" y="2529569"/>
                </a:cubicBezTo>
                <a:cubicBezTo>
                  <a:pt x="2600273" y="2538710"/>
                  <a:pt x="2637859" y="2543280"/>
                  <a:pt x="2682060" y="2543280"/>
                </a:cubicBezTo>
                <a:cubicBezTo>
                  <a:pt x="2719168" y="2543280"/>
                  <a:pt x="2750068" y="2538505"/>
                  <a:pt x="2774761" y="2528955"/>
                </a:cubicBezTo>
                <a:cubicBezTo>
                  <a:pt x="2799454" y="2519406"/>
                  <a:pt x="2821624" y="2505763"/>
                  <a:pt x="2841269" y="2488028"/>
                </a:cubicBezTo>
                <a:cubicBezTo>
                  <a:pt x="2858731" y="2471929"/>
                  <a:pt x="2872306" y="2452284"/>
                  <a:pt x="2881992" y="2429091"/>
                </a:cubicBezTo>
                <a:cubicBezTo>
                  <a:pt x="2891678" y="2405899"/>
                  <a:pt x="2896521" y="2382434"/>
                  <a:pt x="2896521" y="2358696"/>
                </a:cubicBezTo>
                <a:cubicBezTo>
                  <a:pt x="2896521" y="2320769"/>
                  <a:pt x="2886835" y="2288846"/>
                  <a:pt x="2867463" y="2262925"/>
                </a:cubicBezTo>
                <a:cubicBezTo>
                  <a:pt x="2848090" y="2237004"/>
                  <a:pt x="2817394" y="2217631"/>
                  <a:pt x="2775375" y="2204807"/>
                </a:cubicBezTo>
                <a:cubicBezTo>
                  <a:pt x="2759004" y="2199896"/>
                  <a:pt x="2738404" y="2194507"/>
                  <a:pt x="2713575" y="2188641"/>
                </a:cubicBezTo>
                <a:cubicBezTo>
                  <a:pt x="2688745" y="2182775"/>
                  <a:pt x="2667735" y="2177522"/>
                  <a:pt x="2650546" y="2172884"/>
                </a:cubicBezTo>
                <a:cubicBezTo>
                  <a:pt x="2624625" y="2165790"/>
                  <a:pt x="2604843" y="2154603"/>
                  <a:pt x="2591201" y="2139323"/>
                </a:cubicBezTo>
                <a:cubicBezTo>
                  <a:pt x="2577558" y="2124043"/>
                  <a:pt x="2570737" y="2103443"/>
                  <a:pt x="2570737" y="2077522"/>
                </a:cubicBezTo>
                <a:cubicBezTo>
                  <a:pt x="2570737" y="2048873"/>
                  <a:pt x="2582333" y="2025748"/>
                  <a:pt x="2605525" y="2008150"/>
                </a:cubicBezTo>
                <a:cubicBezTo>
                  <a:pt x="2628718" y="1990551"/>
                  <a:pt x="2659141" y="1981751"/>
                  <a:pt x="2696794" y="1981751"/>
                </a:cubicBezTo>
                <a:cubicBezTo>
                  <a:pt x="2730082" y="1981751"/>
                  <a:pt x="2761869" y="1988368"/>
                  <a:pt x="2792156" y="2001601"/>
                </a:cubicBezTo>
                <a:cubicBezTo>
                  <a:pt x="2822442" y="2014835"/>
                  <a:pt x="2847272" y="2030319"/>
                  <a:pt x="2866644" y="2048054"/>
                </a:cubicBezTo>
                <a:lnTo>
                  <a:pt x="2872783" y="2048054"/>
                </a:lnTo>
                <a:lnTo>
                  <a:pt x="2872783" y="1951055"/>
                </a:lnTo>
                <a:cubicBezTo>
                  <a:pt x="2846862" y="1938504"/>
                  <a:pt x="2818691" y="1928818"/>
                  <a:pt x="2788268" y="1921997"/>
                </a:cubicBezTo>
                <a:cubicBezTo>
                  <a:pt x="2757845" y="1915176"/>
                  <a:pt x="2725580" y="1911765"/>
                  <a:pt x="2691474" y="1911765"/>
                </a:cubicBezTo>
                <a:close/>
                <a:moveTo>
                  <a:pt x="2004747" y="824347"/>
                </a:moveTo>
                <a:lnTo>
                  <a:pt x="2112197" y="824347"/>
                </a:lnTo>
                <a:cubicBezTo>
                  <a:pt x="2175765" y="824347"/>
                  <a:pt x="2228896" y="829328"/>
                  <a:pt x="2271592" y="839290"/>
                </a:cubicBezTo>
                <a:cubicBezTo>
                  <a:pt x="2314286" y="849253"/>
                  <a:pt x="2354373" y="865619"/>
                  <a:pt x="2391849" y="888390"/>
                </a:cubicBezTo>
                <a:cubicBezTo>
                  <a:pt x="2444981" y="920648"/>
                  <a:pt x="2485067" y="965597"/>
                  <a:pt x="2512107" y="1023235"/>
                </a:cubicBezTo>
                <a:cubicBezTo>
                  <a:pt x="2539147" y="1080873"/>
                  <a:pt x="2552667" y="1150490"/>
                  <a:pt x="2552667" y="1232085"/>
                </a:cubicBezTo>
                <a:cubicBezTo>
                  <a:pt x="2552667" y="1314629"/>
                  <a:pt x="2540333" y="1383534"/>
                  <a:pt x="2515665" y="1438800"/>
                </a:cubicBezTo>
                <a:cubicBezTo>
                  <a:pt x="2490997" y="1494067"/>
                  <a:pt x="2454232" y="1538304"/>
                  <a:pt x="2405369" y="1571511"/>
                </a:cubicBezTo>
                <a:cubicBezTo>
                  <a:pt x="2366469" y="1598551"/>
                  <a:pt x="2323537" y="1617052"/>
                  <a:pt x="2276572" y="1627015"/>
                </a:cubicBezTo>
                <a:cubicBezTo>
                  <a:pt x="2229608" y="1636977"/>
                  <a:pt x="2174816" y="1641958"/>
                  <a:pt x="2112197" y="1641958"/>
                </a:cubicBezTo>
                <a:lnTo>
                  <a:pt x="2004747" y="1641958"/>
                </a:lnTo>
                <a:close/>
                <a:moveTo>
                  <a:pt x="4529877" y="703378"/>
                </a:moveTo>
                <a:lnTo>
                  <a:pt x="4887804" y="1308936"/>
                </a:lnTo>
                <a:lnTo>
                  <a:pt x="4887804" y="1762927"/>
                </a:lnTo>
                <a:lnTo>
                  <a:pt x="5028698" y="1762927"/>
                </a:lnTo>
                <a:lnTo>
                  <a:pt x="5028698" y="1293993"/>
                </a:lnTo>
                <a:lnTo>
                  <a:pt x="5386624" y="703378"/>
                </a:lnTo>
                <a:lnTo>
                  <a:pt x="5237192" y="703378"/>
                </a:lnTo>
                <a:lnTo>
                  <a:pt x="4959674" y="1170889"/>
                </a:lnTo>
                <a:lnTo>
                  <a:pt x="4686425" y="703378"/>
                </a:lnTo>
                <a:close/>
                <a:moveTo>
                  <a:pt x="3826003" y="703378"/>
                </a:moveTo>
                <a:lnTo>
                  <a:pt x="3826003" y="1762927"/>
                </a:lnTo>
                <a:lnTo>
                  <a:pt x="4488489" y="1762927"/>
                </a:lnTo>
                <a:lnTo>
                  <a:pt x="4488489" y="1637688"/>
                </a:lnTo>
                <a:lnTo>
                  <a:pt x="3966897" y="1637688"/>
                </a:lnTo>
                <a:lnTo>
                  <a:pt x="3966897" y="1244182"/>
                </a:lnTo>
                <a:lnTo>
                  <a:pt x="4452909" y="1244182"/>
                </a:lnTo>
                <a:lnTo>
                  <a:pt x="4452909" y="1118943"/>
                </a:lnTo>
                <a:lnTo>
                  <a:pt x="3966897" y="1118943"/>
                </a:lnTo>
                <a:lnTo>
                  <a:pt x="3966897" y="828617"/>
                </a:lnTo>
                <a:lnTo>
                  <a:pt x="4488489" y="828617"/>
                </a:lnTo>
                <a:lnTo>
                  <a:pt x="4488489" y="703378"/>
                </a:lnTo>
                <a:close/>
                <a:moveTo>
                  <a:pt x="2854453" y="703378"/>
                </a:moveTo>
                <a:lnTo>
                  <a:pt x="2854453" y="1762927"/>
                </a:lnTo>
                <a:lnTo>
                  <a:pt x="2986097" y="1762927"/>
                </a:lnTo>
                <a:lnTo>
                  <a:pt x="2986097" y="849253"/>
                </a:lnTo>
                <a:lnTo>
                  <a:pt x="3454319" y="1762927"/>
                </a:lnTo>
                <a:lnTo>
                  <a:pt x="3612291" y="1762927"/>
                </a:lnTo>
                <a:lnTo>
                  <a:pt x="3612291" y="703378"/>
                </a:lnTo>
                <a:lnTo>
                  <a:pt x="3480648" y="703378"/>
                </a:lnTo>
                <a:lnTo>
                  <a:pt x="3480648" y="1542336"/>
                </a:lnTo>
                <a:lnTo>
                  <a:pt x="3054409" y="703378"/>
                </a:lnTo>
                <a:close/>
                <a:moveTo>
                  <a:pt x="1863853" y="703378"/>
                </a:moveTo>
                <a:lnTo>
                  <a:pt x="1863853" y="1762927"/>
                </a:lnTo>
                <a:lnTo>
                  <a:pt x="2107927" y="1762927"/>
                </a:lnTo>
                <a:cubicBezTo>
                  <a:pt x="2193792" y="1762927"/>
                  <a:pt x="2264357" y="1757235"/>
                  <a:pt x="2319624" y="1745849"/>
                </a:cubicBezTo>
                <a:cubicBezTo>
                  <a:pt x="2374890" y="1734464"/>
                  <a:pt x="2429326" y="1711930"/>
                  <a:pt x="2482932" y="1678249"/>
                </a:cubicBezTo>
                <a:cubicBezTo>
                  <a:pt x="2548872" y="1634605"/>
                  <a:pt x="2601411" y="1573883"/>
                  <a:pt x="2640548" y="1496083"/>
                </a:cubicBezTo>
                <a:cubicBezTo>
                  <a:pt x="2679685" y="1418283"/>
                  <a:pt x="2699254" y="1330995"/>
                  <a:pt x="2699254" y="1234220"/>
                </a:cubicBezTo>
                <a:cubicBezTo>
                  <a:pt x="2699254" y="1130803"/>
                  <a:pt x="2680515" y="1041736"/>
                  <a:pt x="2643039" y="967020"/>
                </a:cubicBezTo>
                <a:cubicBezTo>
                  <a:pt x="2605562" y="892304"/>
                  <a:pt x="2552667" y="832412"/>
                  <a:pt x="2484355" y="787345"/>
                </a:cubicBezTo>
                <a:cubicBezTo>
                  <a:pt x="2444506" y="761253"/>
                  <a:pt x="2396237" y="740736"/>
                  <a:pt x="2339548" y="725793"/>
                </a:cubicBezTo>
                <a:cubicBezTo>
                  <a:pt x="2282858" y="710850"/>
                  <a:pt x="2204702" y="703378"/>
                  <a:pt x="2105081" y="703378"/>
                </a:cubicBezTo>
                <a:close/>
                <a:moveTo>
                  <a:pt x="1279657" y="703378"/>
                </a:moveTo>
                <a:lnTo>
                  <a:pt x="1279657" y="811539"/>
                </a:lnTo>
                <a:lnTo>
                  <a:pt x="1414858" y="811539"/>
                </a:lnTo>
                <a:lnTo>
                  <a:pt x="1414858" y="1654766"/>
                </a:lnTo>
                <a:lnTo>
                  <a:pt x="1279657" y="1654766"/>
                </a:lnTo>
                <a:lnTo>
                  <a:pt x="1279657" y="1762927"/>
                </a:lnTo>
                <a:lnTo>
                  <a:pt x="1690953" y="1762927"/>
                </a:lnTo>
                <a:lnTo>
                  <a:pt x="1690953" y="1654766"/>
                </a:lnTo>
                <a:lnTo>
                  <a:pt x="1555751" y="1654766"/>
                </a:lnTo>
                <a:lnTo>
                  <a:pt x="1555751" y="811539"/>
                </a:lnTo>
                <a:lnTo>
                  <a:pt x="1690953" y="811539"/>
                </a:lnTo>
                <a:lnTo>
                  <a:pt x="1690953" y="703378"/>
                </a:lnTo>
                <a:close/>
                <a:moveTo>
                  <a:pt x="463678" y="703378"/>
                </a:moveTo>
                <a:lnTo>
                  <a:pt x="463678" y="1762927"/>
                </a:lnTo>
                <a:lnTo>
                  <a:pt x="604572" y="1762927"/>
                </a:lnTo>
                <a:lnTo>
                  <a:pt x="604572" y="1339534"/>
                </a:lnTo>
                <a:lnTo>
                  <a:pt x="666480" y="1269799"/>
                </a:lnTo>
                <a:lnTo>
                  <a:pt x="1052870" y="1762927"/>
                </a:lnTo>
                <a:lnTo>
                  <a:pt x="1235748" y="1762927"/>
                </a:lnTo>
                <a:lnTo>
                  <a:pt x="771795" y="1176582"/>
                </a:lnTo>
                <a:lnTo>
                  <a:pt x="1210131" y="703378"/>
                </a:lnTo>
                <a:lnTo>
                  <a:pt x="1038639" y="703378"/>
                </a:lnTo>
                <a:lnTo>
                  <a:pt x="604572" y="1190813"/>
                </a:lnTo>
                <a:lnTo>
                  <a:pt x="604572" y="703378"/>
                </a:lnTo>
                <a:close/>
                <a:moveTo>
                  <a:pt x="0" y="0"/>
                </a:moveTo>
                <a:lnTo>
                  <a:pt x="5914239" y="0"/>
                </a:lnTo>
                <a:lnTo>
                  <a:pt x="5914239"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5" name="Group 4">
            <a:extLst>
              <a:ext uri="{FF2B5EF4-FFF2-40B4-BE49-F238E27FC236}">
                <a16:creationId xmlns:a16="http://schemas.microsoft.com/office/drawing/2014/main" id="{39512011-FEA3-87B5-B119-A0700772CB29}"/>
              </a:ext>
            </a:extLst>
          </p:cNvPr>
          <p:cNvGrpSpPr/>
          <p:nvPr/>
        </p:nvGrpSpPr>
        <p:grpSpPr>
          <a:xfrm>
            <a:off x="1302512" y="9516456"/>
            <a:ext cx="2743200" cy="2870200"/>
            <a:chOff x="1308100" y="1701800"/>
            <a:chExt cx="2743200" cy="2870200"/>
          </a:xfrm>
        </p:grpSpPr>
        <p:sp>
          <p:nvSpPr>
            <p:cNvPr id="6" name="Oval 5">
              <a:extLst>
                <a:ext uri="{FF2B5EF4-FFF2-40B4-BE49-F238E27FC236}">
                  <a16:creationId xmlns:a16="http://schemas.microsoft.com/office/drawing/2014/main" id="{69C62CF8-DAA8-53E2-4554-DD3EB027ED22}"/>
                </a:ext>
              </a:extLst>
            </p:cNvPr>
            <p:cNvSpPr/>
            <p:nvPr/>
          </p:nvSpPr>
          <p:spPr>
            <a:xfrm>
              <a:off x="13081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aphic 5" descr="Kidneys outline">
              <a:extLst>
                <a:ext uri="{FF2B5EF4-FFF2-40B4-BE49-F238E27FC236}">
                  <a16:creationId xmlns:a16="http://schemas.microsoft.com/office/drawing/2014/main" id="{5D3BA25A-1E0F-F0F1-FA03-E85383C9E39E}"/>
                </a:ext>
              </a:extLst>
            </p:cNvPr>
            <p:cNvGrpSpPr/>
            <p:nvPr/>
          </p:nvGrpSpPr>
          <p:grpSpPr>
            <a:xfrm>
              <a:off x="1941512" y="2359282"/>
              <a:ext cx="1476375" cy="1193686"/>
              <a:chOff x="1941512" y="2359282"/>
              <a:chExt cx="1476375" cy="1193686"/>
            </a:xfrm>
            <a:gradFill>
              <a:gsLst>
                <a:gs pos="0">
                  <a:srgbClr val="197067"/>
                </a:gs>
                <a:gs pos="100000">
                  <a:srgbClr val="58BCB0"/>
                </a:gs>
              </a:gsLst>
              <a:lin ang="5400000" scaled="1"/>
            </a:gradFill>
          </p:grpSpPr>
          <p:sp>
            <p:nvSpPr>
              <p:cNvPr id="9" name="Free-form: Shape 8">
                <a:extLst>
                  <a:ext uri="{FF2B5EF4-FFF2-40B4-BE49-F238E27FC236}">
                    <a16:creationId xmlns:a16="http://schemas.microsoft.com/office/drawing/2014/main" id="{6A82558B-2B12-9872-13A6-CE5FA26C4FC5}"/>
                  </a:ext>
                </a:extLst>
              </p:cNvPr>
              <p:cNvSpPr/>
              <p:nvPr/>
            </p:nvSpPr>
            <p:spPr>
              <a:xfrm>
                <a:off x="2735064" y="2359282"/>
                <a:ext cx="682823" cy="1193593"/>
              </a:xfrm>
              <a:custGeom>
                <a:avLst/>
                <a:gdLst>
                  <a:gd name="connsiteX0" fmla="*/ 444131 w 682823"/>
                  <a:gd name="connsiteY0" fmla="*/ 24895 h 1193593"/>
                  <a:gd name="connsiteX1" fmla="*/ 353315 w 682823"/>
                  <a:gd name="connsiteY1" fmla="*/ 0 h 1193593"/>
                  <a:gd name="connsiteX2" fmla="*/ 191523 w 682823"/>
                  <a:gd name="connsiteY2" fmla="*/ 90428 h 1193593"/>
                  <a:gd name="connsiteX3" fmla="*/ 238398 w 682823"/>
                  <a:gd name="connsiteY3" fmla="*/ 492316 h 1193593"/>
                  <a:gd name="connsiteX4" fmla="*/ 92273 w 682823"/>
                  <a:gd name="connsiteY4" fmla="*/ 492316 h 1193593"/>
                  <a:gd name="connsiteX5" fmla="*/ 0 w 682823"/>
                  <a:gd name="connsiteY5" fmla="*/ 584589 h 1193593"/>
                  <a:gd name="connsiteX6" fmla="*/ 0 w 682823"/>
                  <a:gd name="connsiteY6" fmla="*/ 1193594 h 1193593"/>
                  <a:gd name="connsiteX7" fmla="*/ 36909 w 682823"/>
                  <a:gd name="connsiteY7" fmla="*/ 1193594 h 1193593"/>
                  <a:gd name="connsiteX8" fmla="*/ 36909 w 682823"/>
                  <a:gd name="connsiteY8" fmla="*/ 584589 h 1193593"/>
                  <a:gd name="connsiteX9" fmla="*/ 92273 w 682823"/>
                  <a:gd name="connsiteY9" fmla="*/ 529225 h 1193593"/>
                  <a:gd name="connsiteX10" fmla="*/ 238398 w 682823"/>
                  <a:gd name="connsiteY10" fmla="*/ 529225 h 1193593"/>
                  <a:gd name="connsiteX11" fmla="*/ 191523 w 682823"/>
                  <a:gd name="connsiteY11" fmla="*/ 931094 h 1193593"/>
                  <a:gd name="connsiteX12" fmla="*/ 353315 w 682823"/>
                  <a:gd name="connsiteY12" fmla="*/ 1021615 h 1193593"/>
                  <a:gd name="connsiteX13" fmla="*/ 444131 w 682823"/>
                  <a:gd name="connsiteY13" fmla="*/ 996811 h 1193593"/>
                  <a:gd name="connsiteX14" fmla="*/ 682823 w 682823"/>
                  <a:gd name="connsiteY14" fmla="*/ 510844 h 1193593"/>
                  <a:gd name="connsiteX15" fmla="*/ 444131 w 682823"/>
                  <a:gd name="connsiteY15" fmla="*/ 24895 h 1193593"/>
                  <a:gd name="connsiteX16" fmla="*/ 425454 w 682823"/>
                  <a:gd name="connsiteY16" fmla="*/ 964959 h 1193593"/>
                  <a:gd name="connsiteX17" fmla="*/ 353315 w 682823"/>
                  <a:gd name="connsiteY17" fmla="*/ 984779 h 1193593"/>
                  <a:gd name="connsiteX18" fmla="*/ 222434 w 682823"/>
                  <a:gd name="connsiteY18" fmla="*/ 910960 h 1193593"/>
                  <a:gd name="connsiteX19" fmla="*/ 233692 w 682823"/>
                  <a:gd name="connsiteY19" fmla="*/ 646523 h 1193593"/>
                  <a:gd name="connsiteX20" fmla="*/ 276820 w 682823"/>
                  <a:gd name="connsiteY20" fmla="*/ 510844 h 1193593"/>
                  <a:gd name="connsiteX21" fmla="*/ 233692 w 682823"/>
                  <a:gd name="connsiteY21" fmla="*/ 375110 h 1193593"/>
                  <a:gd name="connsiteX22" fmla="*/ 222434 w 682823"/>
                  <a:gd name="connsiteY22" fmla="*/ 110673 h 1193593"/>
                  <a:gd name="connsiteX23" fmla="*/ 353315 w 682823"/>
                  <a:gd name="connsiteY23" fmla="*/ 36854 h 1193593"/>
                  <a:gd name="connsiteX24" fmla="*/ 425436 w 682823"/>
                  <a:gd name="connsiteY24" fmla="*/ 56656 h 1193593"/>
                  <a:gd name="connsiteX25" fmla="*/ 645914 w 682823"/>
                  <a:gd name="connsiteY25" fmla="*/ 510844 h 1193593"/>
                  <a:gd name="connsiteX26" fmla="*/ 425454 w 682823"/>
                  <a:gd name="connsiteY26" fmla="*/ 964959 h 119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593">
                    <a:moveTo>
                      <a:pt x="444131" y="24895"/>
                    </a:moveTo>
                    <a:cubicBezTo>
                      <a:pt x="416635" y="8611"/>
                      <a:pt x="385271" y="13"/>
                      <a:pt x="353315" y="0"/>
                    </a:cubicBezTo>
                    <a:cubicBezTo>
                      <a:pt x="287587" y="936"/>
                      <a:pt x="226758" y="34935"/>
                      <a:pt x="191523" y="90428"/>
                    </a:cubicBezTo>
                    <a:cubicBezTo>
                      <a:pt x="80296" y="260931"/>
                      <a:pt x="222416" y="385703"/>
                      <a:pt x="238398" y="492316"/>
                    </a:cubicBezTo>
                    <a:lnTo>
                      <a:pt x="92273" y="492316"/>
                    </a:lnTo>
                    <a:cubicBezTo>
                      <a:pt x="41337" y="492377"/>
                      <a:pt x="61" y="533652"/>
                      <a:pt x="0" y="584589"/>
                    </a:cubicBezTo>
                    <a:lnTo>
                      <a:pt x="0" y="1193594"/>
                    </a:lnTo>
                    <a:lnTo>
                      <a:pt x="36909" y="1193594"/>
                    </a:lnTo>
                    <a:lnTo>
                      <a:pt x="36909" y="584589"/>
                    </a:lnTo>
                    <a:cubicBezTo>
                      <a:pt x="36909" y="554012"/>
                      <a:pt x="61696" y="529225"/>
                      <a:pt x="92273" y="529225"/>
                    </a:cubicBezTo>
                    <a:lnTo>
                      <a:pt x="238398" y="529225"/>
                    </a:lnTo>
                    <a:cubicBezTo>
                      <a:pt x="222416" y="635875"/>
                      <a:pt x="80296" y="760592"/>
                      <a:pt x="191523" y="931094"/>
                    </a:cubicBezTo>
                    <a:cubicBezTo>
                      <a:pt x="226738" y="986621"/>
                      <a:pt x="287570" y="1020655"/>
                      <a:pt x="353315" y="1021615"/>
                    </a:cubicBezTo>
                    <a:cubicBezTo>
                      <a:pt x="385260" y="1021618"/>
                      <a:pt x="416622" y="1013053"/>
                      <a:pt x="444131" y="996811"/>
                    </a:cubicBezTo>
                    <a:cubicBezTo>
                      <a:pt x="591362" y="910259"/>
                      <a:pt x="682823" y="724070"/>
                      <a:pt x="682823" y="510844"/>
                    </a:cubicBezTo>
                    <a:cubicBezTo>
                      <a:pt x="682823" y="297619"/>
                      <a:pt x="591362" y="111411"/>
                      <a:pt x="444131" y="24895"/>
                    </a:cubicBezTo>
                    <a:close/>
                    <a:moveTo>
                      <a:pt x="425454" y="964959"/>
                    </a:moveTo>
                    <a:cubicBezTo>
                      <a:pt x="403637" y="977953"/>
                      <a:pt x="378709" y="984801"/>
                      <a:pt x="353315" y="984779"/>
                    </a:cubicBezTo>
                    <a:cubicBezTo>
                      <a:pt x="299999" y="983936"/>
                      <a:pt x="250736" y="956152"/>
                      <a:pt x="222434" y="910960"/>
                    </a:cubicBezTo>
                    <a:cubicBezTo>
                      <a:pt x="155831" y="808869"/>
                      <a:pt x="193645" y="730104"/>
                      <a:pt x="233692" y="646523"/>
                    </a:cubicBezTo>
                    <a:cubicBezTo>
                      <a:pt x="255874" y="600313"/>
                      <a:pt x="276820" y="556630"/>
                      <a:pt x="276820" y="510844"/>
                    </a:cubicBezTo>
                    <a:cubicBezTo>
                      <a:pt x="276820" y="465058"/>
                      <a:pt x="255874" y="421376"/>
                      <a:pt x="233692" y="375110"/>
                    </a:cubicBezTo>
                    <a:cubicBezTo>
                      <a:pt x="193645" y="291621"/>
                      <a:pt x="155831" y="212709"/>
                      <a:pt x="222434" y="110673"/>
                    </a:cubicBezTo>
                    <a:cubicBezTo>
                      <a:pt x="250735" y="65479"/>
                      <a:pt x="299998" y="37694"/>
                      <a:pt x="353315" y="36854"/>
                    </a:cubicBezTo>
                    <a:cubicBezTo>
                      <a:pt x="378701" y="36832"/>
                      <a:pt x="403621" y="43673"/>
                      <a:pt x="425436" y="56656"/>
                    </a:cubicBezTo>
                    <a:cubicBezTo>
                      <a:pt x="561428" y="136639"/>
                      <a:pt x="645914" y="310648"/>
                      <a:pt x="645914" y="510844"/>
                    </a:cubicBezTo>
                    <a:cubicBezTo>
                      <a:pt x="645914" y="711041"/>
                      <a:pt x="561428" y="885050"/>
                      <a:pt x="425454" y="964959"/>
                    </a:cubicBezTo>
                    <a:close/>
                  </a:path>
                </a:pathLst>
              </a:custGeom>
              <a:grpFill/>
              <a:ln w="1845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C053D1-0EBC-4B45-3FA9-D1A9536630F7}"/>
                  </a:ext>
                </a:extLst>
              </p:cNvPr>
              <p:cNvSpPr/>
              <p:nvPr/>
            </p:nvSpPr>
            <p:spPr>
              <a:xfrm>
                <a:off x="1941512" y="2359356"/>
                <a:ext cx="682823" cy="1193612"/>
              </a:xfrm>
              <a:custGeom>
                <a:avLst/>
                <a:gdLst>
                  <a:gd name="connsiteX0" fmla="*/ 590550 w 682823"/>
                  <a:gd name="connsiteY0" fmla="*/ 492316 h 1193612"/>
                  <a:gd name="connsiteX1" fmla="*/ 444426 w 682823"/>
                  <a:gd name="connsiteY1" fmla="*/ 492316 h 1193612"/>
                  <a:gd name="connsiteX2" fmla="*/ 491301 w 682823"/>
                  <a:gd name="connsiteY2" fmla="*/ 90428 h 1193612"/>
                  <a:gd name="connsiteX3" fmla="*/ 329508 w 682823"/>
                  <a:gd name="connsiteY3" fmla="*/ 0 h 1193612"/>
                  <a:gd name="connsiteX4" fmla="*/ 238693 w 682823"/>
                  <a:gd name="connsiteY4" fmla="*/ 24895 h 1193612"/>
                  <a:gd name="connsiteX5" fmla="*/ 0 w 682823"/>
                  <a:gd name="connsiteY5" fmla="*/ 510770 h 1193612"/>
                  <a:gd name="connsiteX6" fmla="*/ 238693 w 682823"/>
                  <a:gd name="connsiteY6" fmla="*/ 996738 h 1193612"/>
                  <a:gd name="connsiteX7" fmla="*/ 329508 w 682823"/>
                  <a:gd name="connsiteY7" fmla="*/ 1021633 h 1193612"/>
                  <a:gd name="connsiteX8" fmla="*/ 491301 w 682823"/>
                  <a:gd name="connsiteY8" fmla="*/ 931113 h 1193612"/>
                  <a:gd name="connsiteX9" fmla="*/ 444426 w 682823"/>
                  <a:gd name="connsiteY9" fmla="*/ 529244 h 1193612"/>
                  <a:gd name="connsiteX10" fmla="*/ 590550 w 682823"/>
                  <a:gd name="connsiteY10" fmla="*/ 529244 h 1193612"/>
                  <a:gd name="connsiteX11" fmla="*/ 645914 w 682823"/>
                  <a:gd name="connsiteY11" fmla="*/ 584608 h 1193612"/>
                  <a:gd name="connsiteX12" fmla="*/ 645914 w 682823"/>
                  <a:gd name="connsiteY12" fmla="*/ 1193612 h 1193612"/>
                  <a:gd name="connsiteX13" fmla="*/ 682823 w 682823"/>
                  <a:gd name="connsiteY13" fmla="*/ 1193612 h 1193612"/>
                  <a:gd name="connsiteX14" fmla="*/ 682823 w 682823"/>
                  <a:gd name="connsiteY14" fmla="*/ 584608 h 1193612"/>
                  <a:gd name="connsiteX15" fmla="*/ 590550 w 682823"/>
                  <a:gd name="connsiteY15" fmla="*/ 492316 h 1193612"/>
                  <a:gd name="connsiteX16" fmla="*/ 460389 w 682823"/>
                  <a:gd name="connsiteY16" fmla="*/ 910923 h 1193612"/>
                  <a:gd name="connsiteX17" fmla="*/ 329508 w 682823"/>
                  <a:gd name="connsiteY17" fmla="*/ 984742 h 1193612"/>
                  <a:gd name="connsiteX18" fmla="*/ 257388 w 682823"/>
                  <a:gd name="connsiteY18" fmla="*/ 964922 h 1193612"/>
                  <a:gd name="connsiteX19" fmla="*/ 36909 w 682823"/>
                  <a:gd name="connsiteY19" fmla="*/ 510770 h 1193612"/>
                  <a:gd name="connsiteX20" fmla="*/ 257369 w 682823"/>
                  <a:gd name="connsiteY20" fmla="*/ 56656 h 1193612"/>
                  <a:gd name="connsiteX21" fmla="*/ 329527 w 682823"/>
                  <a:gd name="connsiteY21" fmla="*/ 36836 h 1193612"/>
                  <a:gd name="connsiteX22" fmla="*/ 460389 w 682823"/>
                  <a:gd name="connsiteY22" fmla="*/ 110654 h 1193612"/>
                  <a:gd name="connsiteX23" fmla="*/ 449132 w 682823"/>
                  <a:gd name="connsiteY23" fmla="*/ 375092 h 1193612"/>
                  <a:gd name="connsiteX24" fmla="*/ 406003 w 682823"/>
                  <a:gd name="connsiteY24" fmla="*/ 510770 h 1193612"/>
                  <a:gd name="connsiteX25" fmla="*/ 449132 w 682823"/>
                  <a:gd name="connsiteY25" fmla="*/ 646486 h 1193612"/>
                  <a:gd name="connsiteX26" fmla="*/ 460389 w 682823"/>
                  <a:gd name="connsiteY26" fmla="*/ 910923 h 11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612">
                    <a:moveTo>
                      <a:pt x="590550" y="492316"/>
                    </a:moveTo>
                    <a:lnTo>
                      <a:pt x="444426" y="492316"/>
                    </a:lnTo>
                    <a:cubicBezTo>
                      <a:pt x="460408" y="385666"/>
                      <a:pt x="602527" y="260931"/>
                      <a:pt x="491301" y="90428"/>
                    </a:cubicBezTo>
                    <a:cubicBezTo>
                      <a:pt x="456071" y="34929"/>
                      <a:pt x="395239" y="928"/>
                      <a:pt x="329508" y="0"/>
                    </a:cubicBezTo>
                    <a:cubicBezTo>
                      <a:pt x="297552" y="13"/>
                      <a:pt x="266189" y="8611"/>
                      <a:pt x="238693" y="24895"/>
                    </a:cubicBezTo>
                    <a:cubicBezTo>
                      <a:pt x="91461" y="111337"/>
                      <a:pt x="0" y="297526"/>
                      <a:pt x="0" y="510770"/>
                    </a:cubicBezTo>
                    <a:cubicBezTo>
                      <a:pt x="0" y="724014"/>
                      <a:pt x="91461" y="910185"/>
                      <a:pt x="238693" y="996738"/>
                    </a:cubicBezTo>
                    <a:cubicBezTo>
                      <a:pt x="266192" y="1013011"/>
                      <a:pt x="297554" y="1021609"/>
                      <a:pt x="329508" y="1021633"/>
                    </a:cubicBezTo>
                    <a:cubicBezTo>
                      <a:pt x="395253" y="1020673"/>
                      <a:pt x="456085" y="986639"/>
                      <a:pt x="491301" y="931113"/>
                    </a:cubicBezTo>
                    <a:cubicBezTo>
                      <a:pt x="602527" y="760610"/>
                      <a:pt x="460408" y="635838"/>
                      <a:pt x="444426" y="529244"/>
                    </a:cubicBezTo>
                    <a:lnTo>
                      <a:pt x="590550" y="529244"/>
                    </a:lnTo>
                    <a:cubicBezTo>
                      <a:pt x="621128" y="529244"/>
                      <a:pt x="645914" y="554030"/>
                      <a:pt x="645914" y="584608"/>
                    </a:cubicBezTo>
                    <a:lnTo>
                      <a:pt x="645914" y="1193612"/>
                    </a:lnTo>
                    <a:lnTo>
                      <a:pt x="682823" y="1193612"/>
                    </a:lnTo>
                    <a:lnTo>
                      <a:pt x="682823" y="584608"/>
                    </a:lnTo>
                    <a:cubicBezTo>
                      <a:pt x="682772" y="533665"/>
                      <a:pt x="641492" y="492377"/>
                      <a:pt x="590550" y="492316"/>
                    </a:cubicBezTo>
                    <a:close/>
                    <a:moveTo>
                      <a:pt x="460389" y="910923"/>
                    </a:moveTo>
                    <a:cubicBezTo>
                      <a:pt x="432087" y="956115"/>
                      <a:pt x="382824" y="983899"/>
                      <a:pt x="329508" y="984742"/>
                    </a:cubicBezTo>
                    <a:cubicBezTo>
                      <a:pt x="304120" y="984768"/>
                      <a:pt x="279197" y="977919"/>
                      <a:pt x="257388" y="964922"/>
                    </a:cubicBezTo>
                    <a:cubicBezTo>
                      <a:pt x="121395" y="884976"/>
                      <a:pt x="36909" y="710948"/>
                      <a:pt x="36909" y="510770"/>
                    </a:cubicBezTo>
                    <a:cubicBezTo>
                      <a:pt x="36909" y="310592"/>
                      <a:pt x="121395" y="136565"/>
                      <a:pt x="257369" y="56656"/>
                    </a:cubicBezTo>
                    <a:cubicBezTo>
                      <a:pt x="279192" y="43658"/>
                      <a:pt x="304126" y="36810"/>
                      <a:pt x="329527" y="36836"/>
                    </a:cubicBezTo>
                    <a:cubicBezTo>
                      <a:pt x="382839" y="37677"/>
                      <a:pt x="432094" y="65462"/>
                      <a:pt x="460389" y="110654"/>
                    </a:cubicBezTo>
                    <a:cubicBezTo>
                      <a:pt x="526992" y="212746"/>
                      <a:pt x="489178" y="291603"/>
                      <a:pt x="449132" y="375092"/>
                    </a:cubicBezTo>
                    <a:cubicBezTo>
                      <a:pt x="426949" y="421302"/>
                      <a:pt x="406003" y="464984"/>
                      <a:pt x="406003" y="510770"/>
                    </a:cubicBezTo>
                    <a:cubicBezTo>
                      <a:pt x="406003" y="556556"/>
                      <a:pt x="426949" y="600239"/>
                      <a:pt x="449132" y="646486"/>
                    </a:cubicBezTo>
                    <a:cubicBezTo>
                      <a:pt x="489178" y="729975"/>
                      <a:pt x="526992" y="808832"/>
                      <a:pt x="460389" y="910923"/>
                    </a:cubicBezTo>
                    <a:close/>
                  </a:path>
                </a:pathLst>
              </a:custGeom>
              <a:grpFill/>
              <a:ln w="18455" cap="flat">
                <a:noFill/>
                <a:prstDash val="solid"/>
                <a:miter/>
              </a:ln>
            </p:spPr>
            <p:txBody>
              <a:bodyPr rtlCol="0" anchor="ctr"/>
              <a:lstStyle/>
              <a:p>
                <a:endParaRPr lang="en-GB"/>
              </a:p>
            </p:txBody>
          </p:sp>
        </p:grpSp>
        <p:sp>
          <p:nvSpPr>
            <p:cNvPr id="8" name="TextBox 7">
              <a:extLst>
                <a:ext uri="{FF2B5EF4-FFF2-40B4-BE49-F238E27FC236}">
                  <a16:creationId xmlns:a16="http://schemas.microsoft.com/office/drawing/2014/main" id="{6150C4A9-CDB2-22A1-E39A-A866A7519B4F}"/>
                </a:ext>
              </a:extLst>
            </p:cNvPr>
            <p:cNvSpPr txBox="1"/>
            <p:nvPr/>
          </p:nvSpPr>
          <p:spPr>
            <a:xfrm>
              <a:off x="1930400" y="3594100"/>
              <a:ext cx="1536700" cy="830997"/>
            </a:xfrm>
            <a:prstGeom prst="rect">
              <a:avLst/>
            </a:prstGeom>
            <a:noFill/>
          </p:spPr>
          <p:txBody>
            <a:bodyPr wrap="square" rtlCol="0">
              <a:spAutoFit/>
            </a:bodyPr>
            <a:lstStyle/>
            <a:p>
              <a:pPr algn="ctr"/>
              <a:r>
                <a:rPr lang="nl-NL" sz="2400" dirty="0"/>
                <a:t>Donor </a:t>
              </a:r>
            </a:p>
            <a:p>
              <a:pPr algn="ctr"/>
              <a:r>
                <a:rPr lang="nl-NL" sz="2400" dirty="0"/>
                <a:t>types</a:t>
              </a:r>
              <a:endParaRPr lang="en-GB" sz="2400" dirty="0"/>
            </a:p>
          </p:txBody>
        </p:sp>
      </p:grpSp>
      <p:grpSp>
        <p:nvGrpSpPr>
          <p:cNvPr id="11" name="Group 10">
            <a:extLst>
              <a:ext uri="{FF2B5EF4-FFF2-40B4-BE49-F238E27FC236}">
                <a16:creationId xmlns:a16="http://schemas.microsoft.com/office/drawing/2014/main" id="{AA3F6969-8B0A-0549-46F1-95B00EB083CD}"/>
              </a:ext>
            </a:extLst>
          </p:cNvPr>
          <p:cNvGrpSpPr/>
          <p:nvPr/>
        </p:nvGrpSpPr>
        <p:grpSpPr>
          <a:xfrm>
            <a:off x="8724900" y="7207654"/>
            <a:ext cx="2743200" cy="2870200"/>
            <a:chOff x="8724900" y="1701800"/>
            <a:chExt cx="2743200" cy="2870200"/>
          </a:xfrm>
        </p:grpSpPr>
        <p:sp>
          <p:nvSpPr>
            <p:cNvPr id="12" name="Oval 11">
              <a:extLst>
                <a:ext uri="{FF2B5EF4-FFF2-40B4-BE49-F238E27FC236}">
                  <a16:creationId xmlns:a16="http://schemas.microsoft.com/office/drawing/2014/main" id="{0F1E829D-B715-7968-7B18-37D2D27BACA2}"/>
                </a:ext>
              </a:extLst>
            </p:cNvPr>
            <p:cNvSpPr/>
            <p:nvPr/>
          </p:nvSpPr>
          <p:spPr>
            <a:xfrm>
              <a:off x="87249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6D44109-8A80-40C0-6EE6-40EC779CCBFA}"/>
                </a:ext>
              </a:extLst>
            </p:cNvPr>
            <p:cNvSpPr txBox="1"/>
            <p:nvPr/>
          </p:nvSpPr>
          <p:spPr>
            <a:xfrm>
              <a:off x="9352788" y="3689865"/>
              <a:ext cx="1536700" cy="461665"/>
            </a:xfrm>
            <a:prstGeom prst="rect">
              <a:avLst/>
            </a:prstGeom>
            <a:noFill/>
          </p:spPr>
          <p:txBody>
            <a:bodyPr wrap="square" rtlCol="0">
              <a:spAutoFit/>
            </a:bodyPr>
            <a:lstStyle/>
            <a:p>
              <a:pPr algn="ctr"/>
              <a:r>
                <a:rPr lang="nl-NL" sz="2400" dirty="0"/>
                <a:t>Allocatie</a:t>
              </a:r>
              <a:endParaRPr lang="en-GB" sz="2400" dirty="0"/>
            </a:p>
          </p:txBody>
        </p:sp>
        <p:sp>
          <p:nvSpPr>
            <p:cNvPr id="14" name="Graphic 7" descr="Right pointing backhand index outline">
              <a:extLst>
                <a:ext uri="{FF2B5EF4-FFF2-40B4-BE49-F238E27FC236}">
                  <a16:creationId xmlns:a16="http://schemas.microsoft.com/office/drawing/2014/main" id="{5CF6C28D-11BA-71AD-5F32-1792210C2DFC}"/>
                </a:ext>
              </a:extLst>
            </p:cNvPr>
            <p:cNvSpPr/>
            <p:nvPr/>
          </p:nvSpPr>
          <p:spPr>
            <a:xfrm>
              <a:off x="9486106" y="2489793"/>
              <a:ext cx="1608038" cy="1097297"/>
            </a:xfrm>
            <a:custGeom>
              <a:avLst/>
              <a:gdLst>
                <a:gd name="connsiteX0" fmla="*/ 1490526 w 1608038"/>
                <a:gd name="connsiteY0" fmla="*/ 264916 h 1097297"/>
                <a:gd name="connsiteX1" fmla="*/ 732588 w 1608038"/>
                <a:gd name="connsiteY1" fmla="*/ 264916 h 1097297"/>
                <a:gd name="connsiteX2" fmla="*/ 732399 w 1608038"/>
                <a:gd name="connsiteY2" fmla="*/ 264727 h 1097297"/>
                <a:gd name="connsiteX3" fmla="*/ 732588 w 1608038"/>
                <a:gd name="connsiteY3" fmla="*/ 264538 h 1097297"/>
                <a:gd name="connsiteX4" fmla="*/ 907937 w 1608038"/>
                <a:gd name="connsiteY4" fmla="*/ 225681 h 1097297"/>
                <a:gd name="connsiteX5" fmla="*/ 977440 w 1608038"/>
                <a:gd name="connsiteY5" fmla="*/ 183135 h 1097297"/>
                <a:gd name="connsiteX6" fmla="*/ 957019 w 1608038"/>
                <a:gd name="connsiteY6" fmla="*/ 23566 h 1097297"/>
                <a:gd name="connsiteX7" fmla="*/ 939321 w 1608038"/>
                <a:gd name="connsiteY7" fmla="*/ 12327 h 1097297"/>
                <a:gd name="connsiteX8" fmla="*/ 858088 w 1608038"/>
                <a:gd name="connsiteY8" fmla="*/ 3360 h 1097297"/>
                <a:gd name="connsiteX9" fmla="*/ 350224 w 1608038"/>
                <a:gd name="connsiteY9" fmla="*/ 116261 h 1097297"/>
                <a:gd name="connsiteX10" fmla="*/ 287701 w 1608038"/>
                <a:gd name="connsiteY10" fmla="*/ 158769 h 1097297"/>
                <a:gd name="connsiteX11" fmla="*/ 132594 w 1608038"/>
                <a:gd name="connsiteY11" fmla="*/ 359505 h 1097297"/>
                <a:gd name="connsiteX12" fmla="*/ 0 w 1608038"/>
                <a:gd name="connsiteY12" fmla="*/ 359505 h 1097297"/>
                <a:gd name="connsiteX13" fmla="*/ 0 w 1608038"/>
                <a:gd name="connsiteY13" fmla="*/ 397340 h 1097297"/>
                <a:gd name="connsiteX14" fmla="*/ 141883 w 1608038"/>
                <a:gd name="connsiteY14" fmla="*/ 397340 h 1097297"/>
                <a:gd name="connsiteX15" fmla="*/ 156866 w 1608038"/>
                <a:gd name="connsiteY15" fmla="*/ 389981 h 1097297"/>
                <a:gd name="connsiteX16" fmla="*/ 317458 w 1608038"/>
                <a:gd name="connsiteY16" fmla="*/ 182151 h 1097297"/>
                <a:gd name="connsiteX17" fmla="*/ 359758 w 1608038"/>
                <a:gd name="connsiteY17" fmla="*/ 152847 h 1097297"/>
                <a:gd name="connsiteX18" fmla="*/ 867509 w 1608038"/>
                <a:gd name="connsiteY18" fmla="*/ 40003 h 1097297"/>
                <a:gd name="connsiteX19" fmla="*/ 919363 w 1608038"/>
                <a:gd name="connsiteY19" fmla="*/ 44676 h 1097297"/>
                <a:gd name="connsiteX20" fmla="*/ 956069 w 1608038"/>
                <a:gd name="connsiteY20" fmla="*/ 145825 h 1097297"/>
                <a:gd name="connsiteX21" fmla="*/ 903964 w 1608038"/>
                <a:gd name="connsiteY21" fmla="*/ 187807 h 1097297"/>
                <a:gd name="connsiteX22" fmla="*/ 553986 w 1608038"/>
                <a:gd name="connsiteY22" fmla="*/ 265370 h 1097297"/>
                <a:gd name="connsiteX23" fmla="*/ 539643 w 1608038"/>
                <a:gd name="connsiteY23" fmla="*/ 287954 h 1097297"/>
                <a:gd name="connsiteX24" fmla="*/ 558072 w 1608038"/>
                <a:gd name="connsiteY24" fmla="*/ 302751 h 1097297"/>
                <a:gd name="connsiteX25" fmla="*/ 1491113 w 1608038"/>
                <a:gd name="connsiteY25" fmla="*/ 302751 h 1097297"/>
                <a:gd name="connsiteX26" fmla="*/ 1570170 w 1608038"/>
                <a:gd name="connsiteY26" fmla="*/ 375433 h 1097297"/>
                <a:gd name="connsiteX27" fmla="*/ 1499100 w 1608038"/>
                <a:gd name="connsiteY27" fmla="*/ 454004 h 1097297"/>
                <a:gd name="connsiteX28" fmla="*/ 1494499 w 1608038"/>
                <a:gd name="connsiteY28" fmla="*/ 454093 h 1097297"/>
                <a:gd name="connsiteX29" fmla="*/ 983721 w 1608038"/>
                <a:gd name="connsiteY29" fmla="*/ 454093 h 1097297"/>
                <a:gd name="connsiteX30" fmla="*/ 965692 w 1608038"/>
                <a:gd name="connsiteY30" fmla="*/ 473900 h 1097297"/>
                <a:gd name="connsiteX31" fmla="*/ 985499 w 1608038"/>
                <a:gd name="connsiteY31" fmla="*/ 491928 h 1097297"/>
                <a:gd name="connsiteX32" fmla="*/ 1035101 w 1608038"/>
                <a:gd name="connsiteY32" fmla="*/ 503695 h 1097297"/>
                <a:gd name="connsiteX33" fmla="*/ 1004209 w 1608038"/>
                <a:gd name="connsiteY33" fmla="*/ 677852 h 1097297"/>
                <a:gd name="connsiteX34" fmla="*/ 989854 w 1608038"/>
                <a:gd name="connsiteY34" fmla="*/ 700428 h 1097297"/>
                <a:gd name="connsiteX35" fmla="*/ 994939 w 1608038"/>
                <a:gd name="connsiteY35" fmla="*/ 709690 h 1097297"/>
                <a:gd name="connsiteX36" fmla="*/ 1021556 w 1608038"/>
                <a:gd name="connsiteY36" fmla="*/ 774805 h 1097297"/>
                <a:gd name="connsiteX37" fmla="*/ 922919 w 1608038"/>
                <a:gd name="connsiteY37" fmla="*/ 870283 h 1097297"/>
                <a:gd name="connsiteX38" fmla="*/ 915617 w 1608038"/>
                <a:gd name="connsiteY38" fmla="*/ 870283 h 1097297"/>
                <a:gd name="connsiteX39" fmla="*/ 896703 w 1608038"/>
                <a:gd name="connsiteY39" fmla="*/ 889204 h 1097297"/>
                <a:gd name="connsiteX40" fmla="*/ 902242 w 1608038"/>
                <a:gd name="connsiteY40" fmla="*/ 902575 h 1097297"/>
                <a:gd name="connsiteX41" fmla="*/ 926968 w 1608038"/>
                <a:gd name="connsiteY41" fmla="*/ 965590 h 1097297"/>
                <a:gd name="connsiteX42" fmla="*/ 828350 w 1608038"/>
                <a:gd name="connsiteY42" fmla="*/ 1059460 h 1097297"/>
                <a:gd name="connsiteX43" fmla="*/ 491860 w 1608038"/>
                <a:gd name="connsiteY43" fmla="*/ 1059460 h 1097297"/>
                <a:gd name="connsiteX44" fmla="*/ 237077 w 1608038"/>
                <a:gd name="connsiteY44" fmla="*/ 970055 h 1097297"/>
                <a:gd name="connsiteX45" fmla="*/ 94589 w 1608038"/>
                <a:gd name="connsiteY45" fmla="*/ 908118 h 1097297"/>
                <a:gd name="connsiteX46" fmla="*/ 0 w 1608038"/>
                <a:gd name="connsiteY46" fmla="*/ 908118 h 1097297"/>
                <a:gd name="connsiteX47" fmla="*/ 0 w 1608038"/>
                <a:gd name="connsiteY47" fmla="*/ 945953 h 1097297"/>
                <a:gd name="connsiteX48" fmla="*/ 94589 w 1608038"/>
                <a:gd name="connsiteY48" fmla="*/ 945953 h 1097297"/>
                <a:gd name="connsiteX49" fmla="*/ 213770 w 1608038"/>
                <a:gd name="connsiteY49" fmla="*/ 999907 h 1097297"/>
                <a:gd name="connsiteX50" fmla="*/ 491860 w 1608038"/>
                <a:gd name="connsiteY50" fmla="*/ 1097295 h 1097297"/>
                <a:gd name="connsiteX51" fmla="*/ 827158 w 1608038"/>
                <a:gd name="connsiteY51" fmla="*/ 1097295 h 1097297"/>
                <a:gd name="connsiteX52" fmla="*/ 964803 w 1608038"/>
                <a:gd name="connsiteY52" fmla="*/ 963150 h 1097297"/>
                <a:gd name="connsiteX53" fmla="*/ 950936 w 1608038"/>
                <a:gd name="connsiteY53" fmla="*/ 905943 h 1097297"/>
                <a:gd name="connsiteX54" fmla="*/ 1057133 w 1608038"/>
                <a:gd name="connsiteY54" fmla="*/ 750617 h 1097297"/>
                <a:gd name="connsiteX55" fmla="*/ 1039661 w 1608038"/>
                <a:gd name="connsiteY55" fmla="*/ 705415 h 1097297"/>
                <a:gd name="connsiteX56" fmla="*/ 1104189 w 1608038"/>
                <a:gd name="connsiteY56" fmla="*/ 531319 h 1097297"/>
                <a:gd name="connsiteX57" fmla="*/ 1076645 w 1608038"/>
                <a:gd name="connsiteY57" fmla="*/ 492212 h 1097297"/>
                <a:gd name="connsiteX58" fmla="*/ 1076777 w 1608038"/>
                <a:gd name="connsiteY58" fmla="*/ 491910 h 1097297"/>
                <a:gd name="connsiteX59" fmla="*/ 1494499 w 1608038"/>
                <a:gd name="connsiteY59" fmla="*/ 491910 h 1097297"/>
                <a:gd name="connsiteX60" fmla="*/ 1608032 w 1608038"/>
                <a:gd name="connsiteY60" fmla="*/ 380829 h 1097297"/>
                <a:gd name="connsiteX61" fmla="*/ 1608005 w 1608038"/>
                <a:gd name="connsiteY61" fmla="*/ 376833 h 1097297"/>
                <a:gd name="connsiteX62" fmla="*/ 1490526 w 1608038"/>
                <a:gd name="connsiteY62" fmla="*/ 264916 h 109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8038" h="1097297">
                  <a:moveTo>
                    <a:pt x="1490526" y="264916"/>
                  </a:moveTo>
                  <a:lnTo>
                    <a:pt x="732588" y="264916"/>
                  </a:lnTo>
                  <a:cubicBezTo>
                    <a:pt x="732484" y="264916"/>
                    <a:pt x="732399" y="264831"/>
                    <a:pt x="732399" y="264727"/>
                  </a:cubicBezTo>
                  <a:cubicBezTo>
                    <a:pt x="732399" y="264623"/>
                    <a:pt x="732484" y="264538"/>
                    <a:pt x="732588" y="264538"/>
                  </a:cubicBezTo>
                  <a:lnTo>
                    <a:pt x="907937" y="225681"/>
                  </a:lnTo>
                  <a:cubicBezTo>
                    <a:pt x="935384" y="220106"/>
                    <a:pt x="959991" y="205043"/>
                    <a:pt x="977440" y="183135"/>
                  </a:cubicBezTo>
                  <a:cubicBezTo>
                    <a:pt x="1015864" y="133432"/>
                    <a:pt x="1006721" y="61991"/>
                    <a:pt x="957019" y="23566"/>
                  </a:cubicBezTo>
                  <a:cubicBezTo>
                    <a:pt x="951478" y="19283"/>
                    <a:pt x="945554" y="15520"/>
                    <a:pt x="939321" y="12327"/>
                  </a:cubicBezTo>
                  <a:cubicBezTo>
                    <a:pt x="914123" y="-61"/>
                    <a:pt x="885383" y="-3233"/>
                    <a:pt x="858088" y="3360"/>
                  </a:cubicBezTo>
                  <a:lnTo>
                    <a:pt x="350224" y="116261"/>
                  </a:lnTo>
                  <a:cubicBezTo>
                    <a:pt x="325525" y="123701"/>
                    <a:pt x="303703" y="138538"/>
                    <a:pt x="287701" y="158769"/>
                  </a:cubicBezTo>
                  <a:lnTo>
                    <a:pt x="132594" y="359505"/>
                  </a:lnTo>
                  <a:lnTo>
                    <a:pt x="0" y="359505"/>
                  </a:lnTo>
                  <a:lnTo>
                    <a:pt x="0" y="397340"/>
                  </a:lnTo>
                  <a:lnTo>
                    <a:pt x="141883" y="397340"/>
                  </a:lnTo>
                  <a:cubicBezTo>
                    <a:pt x="147747" y="397342"/>
                    <a:pt x="153283" y="394623"/>
                    <a:pt x="156866" y="389981"/>
                  </a:cubicBezTo>
                  <a:lnTo>
                    <a:pt x="317458" y="182151"/>
                  </a:lnTo>
                  <a:cubicBezTo>
                    <a:pt x="328313" y="168375"/>
                    <a:pt x="343046" y="158169"/>
                    <a:pt x="359758" y="152847"/>
                  </a:cubicBezTo>
                  <a:lnTo>
                    <a:pt x="867509" y="40003"/>
                  </a:lnTo>
                  <a:cubicBezTo>
                    <a:pt x="884836" y="35794"/>
                    <a:pt x="903067" y="37436"/>
                    <a:pt x="919363" y="44676"/>
                  </a:cubicBezTo>
                  <a:cubicBezTo>
                    <a:pt x="957431" y="62472"/>
                    <a:pt x="973865" y="107757"/>
                    <a:pt x="956069" y="145825"/>
                  </a:cubicBezTo>
                  <a:cubicBezTo>
                    <a:pt x="946116" y="167115"/>
                    <a:pt x="926885" y="182611"/>
                    <a:pt x="903964" y="187807"/>
                  </a:cubicBezTo>
                  <a:lnTo>
                    <a:pt x="553986" y="265370"/>
                  </a:lnTo>
                  <a:cubicBezTo>
                    <a:pt x="543790" y="267646"/>
                    <a:pt x="537367" y="277755"/>
                    <a:pt x="539643" y="287954"/>
                  </a:cubicBezTo>
                  <a:cubicBezTo>
                    <a:pt x="541569" y="296590"/>
                    <a:pt x="549225" y="302736"/>
                    <a:pt x="558072" y="302751"/>
                  </a:cubicBezTo>
                  <a:lnTo>
                    <a:pt x="1491113" y="302751"/>
                  </a:lnTo>
                  <a:cubicBezTo>
                    <a:pt x="1532630" y="302025"/>
                    <a:pt x="1567412" y="334002"/>
                    <a:pt x="1570170" y="375433"/>
                  </a:cubicBezTo>
                  <a:cubicBezTo>
                    <a:pt x="1572241" y="416755"/>
                    <a:pt x="1540422" y="451933"/>
                    <a:pt x="1499100" y="454004"/>
                  </a:cubicBezTo>
                  <a:cubicBezTo>
                    <a:pt x="1497567" y="454080"/>
                    <a:pt x="1496033" y="454110"/>
                    <a:pt x="1494499" y="454093"/>
                  </a:cubicBezTo>
                  <a:lnTo>
                    <a:pt x="983721" y="454093"/>
                  </a:lnTo>
                  <a:cubicBezTo>
                    <a:pt x="973273" y="454585"/>
                    <a:pt x="965200" y="463452"/>
                    <a:pt x="965692" y="473900"/>
                  </a:cubicBezTo>
                  <a:cubicBezTo>
                    <a:pt x="966184" y="484348"/>
                    <a:pt x="975051" y="492420"/>
                    <a:pt x="985499" y="491928"/>
                  </a:cubicBezTo>
                  <a:cubicBezTo>
                    <a:pt x="1002941" y="489074"/>
                    <a:pt x="1020800" y="493309"/>
                    <a:pt x="1035101" y="503695"/>
                  </a:cubicBezTo>
                  <a:cubicBezTo>
                    <a:pt x="1113326" y="569132"/>
                    <a:pt x="1074564" y="662226"/>
                    <a:pt x="1004209" y="677852"/>
                  </a:cubicBezTo>
                  <a:cubicBezTo>
                    <a:pt x="994010" y="680122"/>
                    <a:pt x="987584" y="690230"/>
                    <a:pt x="989854" y="700428"/>
                  </a:cubicBezTo>
                  <a:cubicBezTo>
                    <a:pt x="990635" y="703935"/>
                    <a:pt x="992398" y="707148"/>
                    <a:pt x="994939" y="709690"/>
                  </a:cubicBezTo>
                  <a:cubicBezTo>
                    <a:pt x="1012039" y="727045"/>
                    <a:pt x="1021602" y="750443"/>
                    <a:pt x="1021556" y="774805"/>
                  </a:cubicBezTo>
                  <a:cubicBezTo>
                    <a:pt x="1020086" y="828147"/>
                    <a:pt x="976281" y="870549"/>
                    <a:pt x="922919" y="870283"/>
                  </a:cubicBezTo>
                  <a:lnTo>
                    <a:pt x="915617" y="870283"/>
                  </a:lnTo>
                  <a:cubicBezTo>
                    <a:pt x="905169" y="870285"/>
                    <a:pt x="896701" y="878756"/>
                    <a:pt x="896703" y="889204"/>
                  </a:cubicBezTo>
                  <a:cubicBezTo>
                    <a:pt x="896705" y="894219"/>
                    <a:pt x="898697" y="899028"/>
                    <a:pt x="902242" y="902575"/>
                  </a:cubicBezTo>
                  <a:cubicBezTo>
                    <a:pt x="918627" y="919399"/>
                    <a:pt x="927541" y="942113"/>
                    <a:pt x="926968" y="965590"/>
                  </a:cubicBezTo>
                  <a:cubicBezTo>
                    <a:pt x="924480" y="1018213"/>
                    <a:pt x="881032" y="1059569"/>
                    <a:pt x="828350" y="1059460"/>
                  </a:cubicBezTo>
                  <a:lnTo>
                    <a:pt x="491860" y="1059460"/>
                  </a:lnTo>
                  <a:cubicBezTo>
                    <a:pt x="351661" y="1059460"/>
                    <a:pt x="290784" y="1011976"/>
                    <a:pt x="237077" y="970055"/>
                  </a:cubicBezTo>
                  <a:cubicBezTo>
                    <a:pt x="196252" y="938216"/>
                    <a:pt x="157679" y="908118"/>
                    <a:pt x="94589" y="908118"/>
                  </a:cubicBezTo>
                  <a:lnTo>
                    <a:pt x="0" y="908118"/>
                  </a:lnTo>
                  <a:lnTo>
                    <a:pt x="0" y="945953"/>
                  </a:lnTo>
                  <a:lnTo>
                    <a:pt x="94589" y="945953"/>
                  </a:lnTo>
                  <a:cubicBezTo>
                    <a:pt x="144664" y="945953"/>
                    <a:pt x="175178" y="969752"/>
                    <a:pt x="213770" y="999907"/>
                  </a:cubicBezTo>
                  <a:cubicBezTo>
                    <a:pt x="269426" y="1043304"/>
                    <a:pt x="338627" y="1097295"/>
                    <a:pt x="491860" y="1097295"/>
                  </a:cubicBezTo>
                  <a:lnTo>
                    <a:pt x="827158" y="1097295"/>
                  </a:lnTo>
                  <a:cubicBezTo>
                    <a:pt x="901987" y="1097704"/>
                    <a:pt x="963284" y="1037964"/>
                    <a:pt x="964803" y="963150"/>
                  </a:cubicBezTo>
                  <a:cubicBezTo>
                    <a:pt x="964673" y="943263"/>
                    <a:pt x="959926" y="923680"/>
                    <a:pt x="950936" y="905943"/>
                  </a:cubicBezTo>
                  <a:cubicBezTo>
                    <a:pt x="1023153" y="892375"/>
                    <a:pt x="1070699" y="822833"/>
                    <a:pt x="1057133" y="750617"/>
                  </a:cubicBezTo>
                  <a:cubicBezTo>
                    <a:pt x="1054125" y="734607"/>
                    <a:pt x="1048202" y="719285"/>
                    <a:pt x="1039661" y="705415"/>
                  </a:cubicBezTo>
                  <a:cubicBezTo>
                    <a:pt x="1105555" y="675158"/>
                    <a:pt x="1134446" y="597213"/>
                    <a:pt x="1104189" y="531319"/>
                  </a:cubicBezTo>
                  <a:cubicBezTo>
                    <a:pt x="1097479" y="516707"/>
                    <a:pt x="1088143" y="503451"/>
                    <a:pt x="1076645" y="492212"/>
                  </a:cubicBezTo>
                  <a:cubicBezTo>
                    <a:pt x="1076474" y="492042"/>
                    <a:pt x="1076531" y="491910"/>
                    <a:pt x="1076777" y="491910"/>
                  </a:cubicBezTo>
                  <a:lnTo>
                    <a:pt x="1494499" y="491910"/>
                  </a:lnTo>
                  <a:cubicBezTo>
                    <a:pt x="1556525" y="492587"/>
                    <a:pt x="1607356" y="442854"/>
                    <a:pt x="1608032" y="380829"/>
                  </a:cubicBezTo>
                  <a:cubicBezTo>
                    <a:pt x="1608047" y="379497"/>
                    <a:pt x="1608037" y="378165"/>
                    <a:pt x="1608005" y="376833"/>
                  </a:cubicBezTo>
                  <a:cubicBezTo>
                    <a:pt x="1605748" y="313809"/>
                    <a:pt x="1553587" y="264116"/>
                    <a:pt x="1490526" y="264916"/>
                  </a:cubicBezTo>
                  <a:close/>
                </a:path>
              </a:pathLst>
            </a:custGeom>
            <a:gradFill>
              <a:gsLst>
                <a:gs pos="0">
                  <a:srgbClr val="197067"/>
                </a:gs>
                <a:gs pos="100000">
                  <a:srgbClr val="58BCB0"/>
                </a:gs>
              </a:gsLst>
              <a:lin ang="5400000" scaled="1"/>
            </a:gradFill>
            <a:ln w="18852" cap="flat">
              <a:noFill/>
              <a:prstDash val="solid"/>
              <a:miter/>
            </a:ln>
          </p:spPr>
          <p:txBody>
            <a:bodyPr rtlCol="0" anchor="ctr"/>
            <a:lstStyle/>
            <a:p>
              <a:endParaRPr lang="en-GB"/>
            </a:p>
          </p:txBody>
        </p:sp>
      </p:grpSp>
      <p:sp>
        <p:nvSpPr>
          <p:cNvPr id="2" name="TextBox 1">
            <a:extLst>
              <a:ext uri="{FF2B5EF4-FFF2-40B4-BE49-F238E27FC236}">
                <a16:creationId xmlns:a16="http://schemas.microsoft.com/office/drawing/2014/main" id="{7ED04347-0304-EF24-1BF5-1C835D9AF0CB}"/>
              </a:ext>
            </a:extLst>
          </p:cNvPr>
          <p:cNvSpPr txBox="1"/>
          <p:nvPr/>
        </p:nvSpPr>
        <p:spPr>
          <a:xfrm>
            <a:off x="513241" y="3214838"/>
            <a:ext cx="4673356" cy="1138773"/>
          </a:xfrm>
          <a:prstGeom prst="rect">
            <a:avLst/>
          </a:prstGeom>
          <a:noFill/>
        </p:spPr>
        <p:txBody>
          <a:bodyPr wrap="square" rtlCol="0">
            <a:spAutoFit/>
          </a:bodyPr>
          <a:lstStyle/>
          <a:p>
            <a:r>
              <a:rPr lang="nl-NL" sz="2400" dirty="0">
                <a:latin typeface="Tahoma" panose="020B0604030504040204" pitchFamily="34" charset="0"/>
                <a:ea typeface="Tahoma" panose="020B0604030504040204" pitchFamily="34" charset="0"/>
                <a:cs typeface="Tahoma" panose="020B0604030504040204" pitchFamily="34" charset="0"/>
              </a:rPr>
              <a:t>Evi Nagler</a:t>
            </a:r>
          </a:p>
          <a:p>
            <a:r>
              <a:rPr lang="nl-NL" sz="2000" dirty="0" err="1">
                <a:latin typeface="Tahoma" panose="020B0604030504040204" pitchFamily="34" charset="0"/>
                <a:ea typeface="Tahoma" panose="020B0604030504040204" pitchFamily="34" charset="0"/>
                <a:cs typeface="Tahoma" panose="020B0604030504040204" pitchFamily="34" charset="0"/>
              </a:rPr>
              <a:t>Avondsympsium</a:t>
            </a:r>
            <a:r>
              <a:rPr lang="nl-NL" sz="2000" dirty="0">
                <a:latin typeface="Tahoma" panose="020B0604030504040204" pitchFamily="34" charset="0"/>
                <a:ea typeface="Tahoma" panose="020B0604030504040204" pitchFamily="34" charset="0"/>
                <a:cs typeface="Tahoma" panose="020B0604030504040204" pitchFamily="34" charset="0"/>
              </a:rPr>
              <a:t> </a:t>
            </a:r>
            <a:r>
              <a:rPr lang="nl-NL" sz="2000" dirty="0" err="1">
                <a:latin typeface="Tahoma" panose="020B0604030504040204" pitchFamily="34" charset="0"/>
                <a:ea typeface="Tahoma" panose="020B0604030504040204" pitchFamily="34" charset="0"/>
                <a:cs typeface="Tahoma" panose="020B0604030504040204" pitchFamily="34" charset="0"/>
              </a:rPr>
              <a:t>Orpadt</a:t>
            </a:r>
            <a:r>
              <a:rPr lang="nl-NL" sz="2000" dirty="0">
                <a:latin typeface="Tahoma" panose="020B0604030504040204" pitchFamily="34" charset="0"/>
                <a:ea typeface="Tahoma" panose="020B0604030504040204" pitchFamily="34" charset="0"/>
                <a:cs typeface="Tahoma" panose="020B0604030504040204" pitchFamily="34" charset="0"/>
              </a:rPr>
              <a:t> 2023</a:t>
            </a:r>
          </a:p>
          <a:p>
            <a:endParaRPr lang="nl-NL" sz="24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UZ Gent. Denk zorg | UZ Gent">
            <a:extLst>
              <a:ext uri="{FF2B5EF4-FFF2-40B4-BE49-F238E27FC236}">
                <a16:creationId xmlns:a16="http://schemas.microsoft.com/office/drawing/2014/main" id="{564556B7-D6FA-0E41-C4D2-4E5DFEDF4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23" y="6050923"/>
            <a:ext cx="2705100" cy="56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9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octors Doing Surgery In Operation Room Concept 4942895 Vector Art at  Vecteezy">
            <a:extLst>
              <a:ext uri="{FF2B5EF4-FFF2-40B4-BE49-F238E27FC236}">
                <a16:creationId xmlns:a16="http://schemas.microsoft.com/office/drawing/2014/main" id="{AC873C7C-3326-4486-262F-943E0211265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8383" b="1537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DONOR TYPES</a:t>
            </a:r>
            <a:endParaRPr lang="en-GB" sz="54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9877436" cy="646331"/>
          </a:xfrm>
          <a:prstGeom prst="rect">
            <a:avLst/>
          </a:prstGeom>
          <a:noFill/>
        </p:spPr>
        <p:txBody>
          <a:bodyPr wrap="square" rtlCol="0">
            <a:spAutoFit/>
          </a:bodyPr>
          <a:lstStyle/>
          <a:p>
            <a:r>
              <a:rPr lang="nl-NL" sz="3600" dirty="0">
                <a:solidFill>
                  <a:srgbClr val="2B468A"/>
                </a:solidFill>
              </a:rPr>
              <a:t>Overleden donoren</a:t>
            </a:r>
          </a:p>
        </p:txBody>
      </p:sp>
      <p:sp>
        <p:nvSpPr>
          <p:cNvPr id="9" name="TextBox 8">
            <a:extLst>
              <a:ext uri="{FF2B5EF4-FFF2-40B4-BE49-F238E27FC236}">
                <a16:creationId xmlns:a16="http://schemas.microsoft.com/office/drawing/2014/main" id="{7AF21B38-066A-3D0D-20E6-8F30602F320F}"/>
              </a:ext>
            </a:extLst>
          </p:cNvPr>
          <p:cNvSpPr txBox="1"/>
          <p:nvPr/>
        </p:nvSpPr>
        <p:spPr>
          <a:xfrm>
            <a:off x="903282" y="3230740"/>
            <a:ext cx="4875218" cy="1015663"/>
          </a:xfrm>
          <a:prstGeom prst="rect">
            <a:avLst/>
          </a:prstGeom>
          <a:noFill/>
        </p:spPr>
        <p:txBody>
          <a:bodyPr wrap="square" rtlCol="0">
            <a:spAutoFit/>
          </a:bodyPr>
          <a:lstStyle/>
          <a:p>
            <a:r>
              <a:rPr lang="nl-NL" sz="6000" dirty="0">
                <a:latin typeface="Corbel" panose="020B0503020204020204" pitchFamily="34" charset="0"/>
              </a:rPr>
              <a:t>Circulatiedood</a:t>
            </a:r>
            <a:endParaRPr lang="en-GB" sz="6000" dirty="0">
              <a:latin typeface="Corbel" panose="020B0503020204020204" pitchFamily="34" charset="0"/>
            </a:endParaRPr>
          </a:p>
        </p:txBody>
      </p:sp>
    </p:spTree>
    <p:extLst>
      <p:ext uri="{BB962C8B-B14F-4D97-AF65-F5344CB8AC3E}">
        <p14:creationId xmlns:p14="http://schemas.microsoft.com/office/powerpoint/2010/main" val="400263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8.1 Kidney transplants in Eurotransplant in 2022, &#10;by country, by donor type ">
            <a:extLst>
              <a:ext uri="{FF2B5EF4-FFF2-40B4-BE49-F238E27FC236}">
                <a16:creationId xmlns:a16="http://schemas.microsoft.com/office/drawing/2014/main" id="{E8074E2D-CC89-20BD-F0A8-83CA802DB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17" b="10846"/>
          <a:stretch/>
        </p:blipFill>
        <p:spPr bwMode="auto">
          <a:xfrm>
            <a:off x="4281715" y="286805"/>
            <a:ext cx="6917329" cy="6472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12" name="Rectangle: Rounded Corners 11">
            <a:extLst>
              <a:ext uri="{FF2B5EF4-FFF2-40B4-BE49-F238E27FC236}">
                <a16:creationId xmlns:a16="http://schemas.microsoft.com/office/drawing/2014/main" id="{C4125D2E-7BD1-E831-7A05-781CE63989BC}"/>
              </a:ext>
            </a:extLst>
          </p:cNvPr>
          <p:cNvSpPr/>
          <p:nvPr/>
        </p:nvSpPr>
        <p:spPr>
          <a:xfrm>
            <a:off x="6498236" y="1379095"/>
            <a:ext cx="757004" cy="4721902"/>
          </a:xfrm>
          <a:prstGeom prst="roundRect">
            <a:avLst/>
          </a:prstGeom>
          <a:noFill/>
          <a:ln w="57150">
            <a:solidFill>
              <a:srgbClr val="4C7A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2.4.1 DBD/DCD donors (any organ) used for transplant in &#10;Eurotransplant in 2022, by donor country ">
            <a:extLst>
              <a:ext uri="{FF2B5EF4-FFF2-40B4-BE49-F238E27FC236}">
                <a16:creationId xmlns:a16="http://schemas.microsoft.com/office/drawing/2014/main" id="{9A48EE2D-C037-DEB9-C795-1DAA415A9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63" y="2427857"/>
            <a:ext cx="4332753" cy="36731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7C4AA788-16F1-0CB7-89B0-46E413F9DF2B}"/>
              </a:ext>
            </a:extLst>
          </p:cNvPr>
          <p:cNvSpPr/>
          <p:nvPr/>
        </p:nvSpPr>
        <p:spPr>
          <a:xfrm>
            <a:off x="1617554" y="3597643"/>
            <a:ext cx="389745" cy="1873771"/>
          </a:xfrm>
          <a:prstGeom prst="roundRect">
            <a:avLst/>
          </a:prstGeom>
          <a:noFill/>
          <a:ln w="57150">
            <a:solidFill>
              <a:srgbClr val="4C7A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F86E35A9-96ED-D464-EDED-5E50A7701C80}"/>
              </a:ext>
            </a:extLst>
          </p:cNvPr>
          <p:cNvCxnSpPr>
            <a:cxnSpLocks/>
          </p:cNvCxnSpPr>
          <p:nvPr/>
        </p:nvCxnSpPr>
        <p:spPr>
          <a:xfrm flipH="1">
            <a:off x="10283252" y="4219731"/>
            <a:ext cx="915792" cy="0"/>
          </a:xfrm>
          <a:prstGeom prst="straightConnector1">
            <a:avLst/>
          </a:prstGeom>
          <a:ln w="57150">
            <a:solidFill>
              <a:srgbClr val="EB5A43"/>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4D1BF43-9403-008C-5F80-C8938E2A490B}"/>
              </a:ext>
            </a:extLst>
          </p:cNvPr>
          <p:cNvSpPr/>
          <p:nvPr/>
        </p:nvSpPr>
        <p:spPr>
          <a:xfrm>
            <a:off x="9586210" y="3852494"/>
            <a:ext cx="569626" cy="951854"/>
          </a:xfrm>
          <a:prstGeom prst="rect">
            <a:avLst/>
          </a:prstGeom>
          <a:noFill/>
          <a:ln w="57150">
            <a:solidFill>
              <a:srgbClr val="EB5A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677335"/>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0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enal Transplantation - Gleneagles Global Health City, Chennai">
            <a:extLst>
              <a:ext uri="{FF2B5EF4-FFF2-40B4-BE49-F238E27FC236}">
                <a16:creationId xmlns:a16="http://schemas.microsoft.com/office/drawing/2014/main" id="{925571B4-2EA8-D234-25B1-5A0E6173C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3" t="10095" r="4293" b="1430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CF8FD361-B065-6581-AC16-3D15882950DD}"/>
              </a:ext>
            </a:extLst>
          </p:cNvPr>
          <p:cNvSpPr/>
          <p:nvPr/>
        </p:nvSpPr>
        <p:spPr>
          <a:xfrm>
            <a:off x="-6235701" y="0"/>
            <a:ext cx="5914239" cy="6858000"/>
          </a:xfrm>
          <a:custGeom>
            <a:avLst/>
            <a:gdLst/>
            <a:ahLst/>
            <a:cxnLst/>
            <a:rect l="l" t="t" r="r" b="b"/>
            <a:pathLst>
              <a:path w="5914239" h="6858000">
                <a:moveTo>
                  <a:pt x="4033159" y="2005489"/>
                </a:moveTo>
                <a:lnTo>
                  <a:pt x="4127293" y="2292802"/>
                </a:lnTo>
                <a:lnTo>
                  <a:pt x="3939435" y="2292802"/>
                </a:lnTo>
                <a:close/>
                <a:moveTo>
                  <a:pt x="1632859" y="2005489"/>
                </a:moveTo>
                <a:lnTo>
                  <a:pt x="1726993" y="2292802"/>
                </a:lnTo>
                <a:lnTo>
                  <a:pt x="1539135" y="2292802"/>
                </a:lnTo>
                <a:close/>
                <a:moveTo>
                  <a:pt x="3059972" y="1992393"/>
                </a:moveTo>
                <a:lnTo>
                  <a:pt x="3127093" y="1992393"/>
                </a:lnTo>
                <a:cubicBezTo>
                  <a:pt x="3152469" y="1992393"/>
                  <a:pt x="3173683" y="1994166"/>
                  <a:pt x="3190736" y="1997713"/>
                </a:cubicBezTo>
                <a:cubicBezTo>
                  <a:pt x="3207789" y="2001260"/>
                  <a:pt x="3222728" y="2007263"/>
                  <a:pt x="3235552" y="2015721"/>
                </a:cubicBezTo>
                <a:cubicBezTo>
                  <a:pt x="3250286" y="2025544"/>
                  <a:pt x="3261268" y="2038232"/>
                  <a:pt x="3268499" y="2053784"/>
                </a:cubicBezTo>
                <a:cubicBezTo>
                  <a:pt x="3275729" y="2069337"/>
                  <a:pt x="3279345" y="2087618"/>
                  <a:pt x="3279345" y="2108627"/>
                </a:cubicBezTo>
                <a:cubicBezTo>
                  <a:pt x="3279345" y="2128000"/>
                  <a:pt x="3276616" y="2144917"/>
                  <a:pt x="3271159" y="2159377"/>
                </a:cubicBezTo>
                <a:cubicBezTo>
                  <a:pt x="3265702" y="2173839"/>
                  <a:pt x="3256971" y="2187208"/>
                  <a:pt x="3244965" y="2199487"/>
                </a:cubicBezTo>
                <a:cubicBezTo>
                  <a:pt x="3231596" y="2213129"/>
                  <a:pt x="3214815" y="2222611"/>
                  <a:pt x="3194624" y="2227932"/>
                </a:cubicBezTo>
                <a:cubicBezTo>
                  <a:pt x="3174433" y="2233252"/>
                  <a:pt x="3147967" y="2235913"/>
                  <a:pt x="3115224" y="2235913"/>
                </a:cubicBezTo>
                <a:lnTo>
                  <a:pt x="3059972" y="2235913"/>
                </a:lnTo>
                <a:close/>
                <a:moveTo>
                  <a:pt x="1002572" y="1992393"/>
                </a:moveTo>
                <a:lnTo>
                  <a:pt x="1082791" y="1992393"/>
                </a:lnTo>
                <a:cubicBezTo>
                  <a:pt x="1105437" y="1992393"/>
                  <a:pt x="1124400" y="1993961"/>
                  <a:pt x="1139680" y="1997099"/>
                </a:cubicBezTo>
                <a:cubicBezTo>
                  <a:pt x="1154960" y="2000237"/>
                  <a:pt x="1168329" y="2005626"/>
                  <a:pt x="1179789" y="2013266"/>
                </a:cubicBezTo>
                <a:cubicBezTo>
                  <a:pt x="1192886" y="2021997"/>
                  <a:pt x="1202572" y="2033252"/>
                  <a:pt x="1208848" y="2047031"/>
                </a:cubicBezTo>
                <a:cubicBezTo>
                  <a:pt x="1215124" y="2060810"/>
                  <a:pt x="1218261" y="2076567"/>
                  <a:pt x="1218261" y="2094303"/>
                </a:cubicBezTo>
                <a:cubicBezTo>
                  <a:pt x="1218261" y="2115585"/>
                  <a:pt x="1215465" y="2134139"/>
                  <a:pt x="1209871" y="2149964"/>
                </a:cubicBezTo>
                <a:cubicBezTo>
                  <a:pt x="1204278" y="2165790"/>
                  <a:pt x="1195615" y="2179432"/>
                  <a:pt x="1183882" y="2190892"/>
                </a:cubicBezTo>
                <a:cubicBezTo>
                  <a:pt x="1170785" y="2203716"/>
                  <a:pt x="1154960" y="2212174"/>
                  <a:pt x="1136406" y="2216267"/>
                </a:cubicBezTo>
                <a:cubicBezTo>
                  <a:pt x="1117852" y="2220360"/>
                  <a:pt x="1096979" y="2222406"/>
                  <a:pt x="1073786" y="2222406"/>
                </a:cubicBezTo>
                <a:lnTo>
                  <a:pt x="1002572" y="2222406"/>
                </a:lnTo>
                <a:close/>
                <a:moveTo>
                  <a:pt x="4850300" y="1922815"/>
                </a:moveTo>
                <a:lnTo>
                  <a:pt x="4850300" y="1994848"/>
                </a:lnTo>
                <a:lnTo>
                  <a:pt x="5054939" y="1994848"/>
                </a:lnTo>
                <a:lnTo>
                  <a:pt x="5054939" y="2532229"/>
                </a:lnTo>
                <a:lnTo>
                  <a:pt x="5135976" y="2532229"/>
                </a:lnTo>
                <a:lnTo>
                  <a:pt x="5135976" y="1994848"/>
                </a:lnTo>
                <a:lnTo>
                  <a:pt x="5340614" y="1994848"/>
                </a:lnTo>
                <a:lnTo>
                  <a:pt x="5340614" y="1922815"/>
                </a:lnTo>
                <a:close/>
                <a:moveTo>
                  <a:pt x="4350535" y="1922815"/>
                </a:moveTo>
                <a:lnTo>
                  <a:pt x="4350535" y="2532229"/>
                </a:lnTo>
                <a:lnTo>
                  <a:pt x="4426251" y="2532229"/>
                </a:lnTo>
                <a:lnTo>
                  <a:pt x="4426251" y="2006717"/>
                </a:lnTo>
                <a:lnTo>
                  <a:pt x="4695556" y="2532229"/>
                </a:lnTo>
                <a:lnTo>
                  <a:pt x="4786416" y="2532229"/>
                </a:lnTo>
                <a:lnTo>
                  <a:pt x="4786416" y="1922815"/>
                </a:lnTo>
                <a:lnTo>
                  <a:pt x="4710699" y="1922815"/>
                </a:lnTo>
                <a:lnTo>
                  <a:pt x="4710699" y="2405353"/>
                </a:lnTo>
                <a:lnTo>
                  <a:pt x="4465542" y="1922815"/>
                </a:lnTo>
                <a:close/>
                <a:moveTo>
                  <a:pt x="3445660" y="1922815"/>
                </a:moveTo>
                <a:lnTo>
                  <a:pt x="3445660" y="2532229"/>
                </a:lnTo>
                <a:lnTo>
                  <a:pt x="3779816" y="2532229"/>
                </a:lnTo>
                <a:lnTo>
                  <a:pt x="3798866" y="2532229"/>
                </a:lnTo>
                <a:lnTo>
                  <a:pt x="3861672" y="2532229"/>
                </a:lnTo>
                <a:lnTo>
                  <a:pt x="3916924" y="2361970"/>
                </a:lnTo>
                <a:lnTo>
                  <a:pt x="4149803" y="2361970"/>
                </a:lnTo>
                <a:lnTo>
                  <a:pt x="4205056" y="2532229"/>
                </a:lnTo>
                <a:lnTo>
                  <a:pt x="4290595" y="2532229"/>
                </a:lnTo>
                <a:lnTo>
                  <a:pt x="4085137" y="1922815"/>
                </a:lnTo>
                <a:lnTo>
                  <a:pt x="3985274" y="1922815"/>
                </a:lnTo>
                <a:lnTo>
                  <a:pt x="3798866" y="2475724"/>
                </a:lnTo>
                <a:lnTo>
                  <a:pt x="3798866" y="2460197"/>
                </a:lnTo>
                <a:lnTo>
                  <a:pt x="3526697" y="2460197"/>
                </a:lnTo>
                <a:lnTo>
                  <a:pt x="3526697" y="1922815"/>
                </a:lnTo>
                <a:close/>
                <a:moveTo>
                  <a:pt x="2978935" y="1922815"/>
                </a:moveTo>
                <a:lnTo>
                  <a:pt x="2978935" y="2532229"/>
                </a:lnTo>
                <a:lnTo>
                  <a:pt x="3059972" y="2532229"/>
                </a:lnTo>
                <a:lnTo>
                  <a:pt x="3059972" y="2305080"/>
                </a:lnTo>
                <a:lnTo>
                  <a:pt x="3128731" y="2305080"/>
                </a:lnTo>
                <a:cubicBezTo>
                  <a:pt x="3172114" y="2305080"/>
                  <a:pt x="3207994" y="2299760"/>
                  <a:pt x="3236371" y="2289118"/>
                </a:cubicBezTo>
                <a:cubicBezTo>
                  <a:pt x="3264747" y="2278477"/>
                  <a:pt x="3289440" y="2262788"/>
                  <a:pt x="3310450" y="2242052"/>
                </a:cubicBezTo>
                <a:cubicBezTo>
                  <a:pt x="3327094" y="2225408"/>
                  <a:pt x="3340122" y="2205285"/>
                  <a:pt x="3349536" y="2181684"/>
                </a:cubicBezTo>
                <a:cubicBezTo>
                  <a:pt x="3358949" y="2158081"/>
                  <a:pt x="3363656" y="2133048"/>
                  <a:pt x="3363656" y="2106581"/>
                </a:cubicBezTo>
                <a:cubicBezTo>
                  <a:pt x="3363656" y="2072747"/>
                  <a:pt x="3357244" y="2043893"/>
                  <a:pt x="3344420" y="2020019"/>
                </a:cubicBezTo>
                <a:cubicBezTo>
                  <a:pt x="3331596" y="1996144"/>
                  <a:pt x="3313860" y="1976431"/>
                  <a:pt x="3291214" y="1960878"/>
                </a:cubicBezTo>
                <a:cubicBezTo>
                  <a:pt x="3271841" y="1947508"/>
                  <a:pt x="3249467" y="1937822"/>
                  <a:pt x="3224092" y="1931819"/>
                </a:cubicBezTo>
                <a:cubicBezTo>
                  <a:pt x="3198717" y="1925817"/>
                  <a:pt x="3168021" y="1922815"/>
                  <a:pt x="3132005" y="1922815"/>
                </a:cubicBezTo>
                <a:close/>
                <a:moveTo>
                  <a:pt x="1950235" y="1922815"/>
                </a:moveTo>
                <a:lnTo>
                  <a:pt x="1950235" y="2532229"/>
                </a:lnTo>
                <a:lnTo>
                  <a:pt x="2025952" y="2532229"/>
                </a:lnTo>
                <a:lnTo>
                  <a:pt x="2025952" y="2006717"/>
                </a:lnTo>
                <a:lnTo>
                  <a:pt x="2295256" y="2532229"/>
                </a:lnTo>
                <a:lnTo>
                  <a:pt x="2386116" y="2532229"/>
                </a:lnTo>
                <a:lnTo>
                  <a:pt x="2386116" y="1922815"/>
                </a:lnTo>
                <a:lnTo>
                  <a:pt x="2310399" y="1922815"/>
                </a:lnTo>
                <a:lnTo>
                  <a:pt x="2310399" y="2405353"/>
                </a:lnTo>
                <a:lnTo>
                  <a:pt x="2065242" y="1922815"/>
                </a:lnTo>
                <a:close/>
                <a:moveTo>
                  <a:pt x="921535" y="1922815"/>
                </a:moveTo>
                <a:lnTo>
                  <a:pt x="921535" y="2532229"/>
                </a:lnTo>
                <a:lnTo>
                  <a:pt x="1002572" y="2532229"/>
                </a:lnTo>
                <a:lnTo>
                  <a:pt x="1002572" y="2289937"/>
                </a:lnTo>
                <a:lnTo>
                  <a:pt x="1095069" y="2289937"/>
                </a:lnTo>
                <a:lnTo>
                  <a:pt x="1288248" y="2532229"/>
                </a:lnTo>
                <a:lnTo>
                  <a:pt x="1379517" y="2532229"/>
                </a:lnTo>
                <a:lnTo>
                  <a:pt x="1393432" y="2532229"/>
                </a:lnTo>
                <a:lnTo>
                  <a:pt x="1461372" y="2532229"/>
                </a:lnTo>
                <a:lnTo>
                  <a:pt x="1516624" y="2361970"/>
                </a:lnTo>
                <a:lnTo>
                  <a:pt x="1749503" y="2361970"/>
                </a:lnTo>
                <a:lnTo>
                  <a:pt x="1804756" y="2532229"/>
                </a:lnTo>
                <a:lnTo>
                  <a:pt x="1890295" y="2532229"/>
                </a:lnTo>
                <a:lnTo>
                  <a:pt x="1684837" y="1922815"/>
                </a:lnTo>
                <a:lnTo>
                  <a:pt x="1584974" y="1922815"/>
                </a:lnTo>
                <a:lnTo>
                  <a:pt x="1383578" y="2520182"/>
                </a:lnTo>
                <a:lnTo>
                  <a:pt x="1176515" y="2267017"/>
                </a:lnTo>
                <a:cubicBezTo>
                  <a:pt x="1215533" y="2252556"/>
                  <a:pt x="1246365" y="2230319"/>
                  <a:pt x="1269012" y="2200305"/>
                </a:cubicBezTo>
                <a:cubicBezTo>
                  <a:pt x="1291658" y="2170292"/>
                  <a:pt x="1302982" y="2132911"/>
                  <a:pt x="1302982" y="2088163"/>
                </a:cubicBezTo>
                <a:cubicBezTo>
                  <a:pt x="1302982" y="2056240"/>
                  <a:pt x="1296774" y="2029500"/>
                  <a:pt x="1284359" y="2007945"/>
                </a:cubicBezTo>
                <a:cubicBezTo>
                  <a:pt x="1271945" y="1986390"/>
                  <a:pt x="1255096" y="1968791"/>
                  <a:pt x="1233814" y="1955148"/>
                </a:cubicBezTo>
                <a:cubicBezTo>
                  <a:pt x="1212531" y="1941233"/>
                  <a:pt x="1190089" y="1932365"/>
                  <a:pt x="1166488" y="1928545"/>
                </a:cubicBezTo>
                <a:cubicBezTo>
                  <a:pt x="1142886" y="1924725"/>
                  <a:pt x="1113623" y="1922815"/>
                  <a:pt x="1078698" y="1922815"/>
                </a:cubicBezTo>
                <a:close/>
                <a:moveTo>
                  <a:pt x="373550" y="1922815"/>
                </a:moveTo>
                <a:lnTo>
                  <a:pt x="373550" y="1994848"/>
                </a:lnTo>
                <a:lnTo>
                  <a:pt x="578189" y="1994848"/>
                </a:lnTo>
                <a:lnTo>
                  <a:pt x="578189" y="2532229"/>
                </a:lnTo>
                <a:lnTo>
                  <a:pt x="659226" y="2532229"/>
                </a:lnTo>
                <a:lnTo>
                  <a:pt x="659226" y="1994848"/>
                </a:lnTo>
                <a:lnTo>
                  <a:pt x="863864" y="1994848"/>
                </a:lnTo>
                <a:lnTo>
                  <a:pt x="863864" y="1922815"/>
                </a:lnTo>
                <a:close/>
                <a:moveTo>
                  <a:pt x="2691474" y="1911765"/>
                </a:moveTo>
                <a:cubicBezTo>
                  <a:pt x="2631719" y="1911765"/>
                  <a:pt x="2582606" y="1928477"/>
                  <a:pt x="2544134" y="1961901"/>
                </a:cubicBezTo>
                <a:cubicBezTo>
                  <a:pt x="2505662" y="1995326"/>
                  <a:pt x="2486426" y="2036731"/>
                  <a:pt x="2486426" y="2086117"/>
                </a:cubicBezTo>
                <a:cubicBezTo>
                  <a:pt x="2486426" y="2109855"/>
                  <a:pt x="2489904" y="2130796"/>
                  <a:pt x="2496862" y="2148941"/>
                </a:cubicBezTo>
                <a:cubicBezTo>
                  <a:pt x="2503820" y="2167086"/>
                  <a:pt x="2513574" y="2182843"/>
                  <a:pt x="2526126" y="2196213"/>
                </a:cubicBezTo>
                <a:cubicBezTo>
                  <a:pt x="2538950" y="2209855"/>
                  <a:pt x="2553684" y="2220906"/>
                  <a:pt x="2570328" y="2229364"/>
                </a:cubicBezTo>
                <a:cubicBezTo>
                  <a:pt x="2586971" y="2237823"/>
                  <a:pt x="2605798" y="2244780"/>
                  <a:pt x="2626808" y="2250237"/>
                </a:cubicBezTo>
                <a:cubicBezTo>
                  <a:pt x="2650273" y="2256240"/>
                  <a:pt x="2669782" y="2261015"/>
                  <a:pt x="2685334" y="2264562"/>
                </a:cubicBezTo>
                <a:cubicBezTo>
                  <a:pt x="2700887" y="2268109"/>
                  <a:pt x="2718077" y="2272611"/>
                  <a:pt x="2736903" y="2278068"/>
                </a:cubicBezTo>
                <a:cubicBezTo>
                  <a:pt x="2763097" y="2285435"/>
                  <a:pt x="2782197" y="2296758"/>
                  <a:pt x="2794202" y="2312038"/>
                </a:cubicBezTo>
                <a:cubicBezTo>
                  <a:pt x="2806208" y="2327318"/>
                  <a:pt x="2812211" y="2347100"/>
                  <a:pt x="2812211" y="2371383"/>
                </a:cubicBezTo>
                <a:cubicBezTo>
                  <a:pt x="2812211" y="2401943"/>
                  <a:pt x="2800751" y="2426568"/>
                  <a:pt x="2777831" y="2445258"/>
                </a:cubicBezTo>
                <a:cubicBezTo>
                  <a:pt x="2754912" y="2463948"/>
                  <a:pt x="2721078" y="2473293"/>
                  <a:pt x="2676330" y="2473293"/>
                </a:cubicBezTo>
                <a:cubicBezTo>
                  <a:pt x="2644953" y="2473293"/>
                  <a:pt x="2612347" y="2466404"/>
                  <a:pt x="2578513" y="2452625"/>
                </a:cubicBezTo>
                <a:cubicBezTo>
                  <a:pt x="2544680" y="2438846"/>
                  <a:pt x="2514393" y="2419405"/>
                  <a:pt x="2487653" y="2394303"/>
                </a:cubicBezTo>
                <a:lnTo>
                  <a:pt x="2481924" y="2394303"/>
                </a:lnTo>
                <a:lnTo>
                  <a:pt x="2481924" y="2495804"/>
                </a:lnTo>
                <a:cubicBezTo>
                  <a:pt x="2509209" y="2509173"/>
                  <a:pt x="2538336" y="2520428"/>
                  <a:pt x="2569304" y="2529569"/>
                </a:cubicBezTo>
                <a:cubicBezTo>
                  <a:pt x="2600273" y="2538710"/>
                  <a:pt x="2637859" y="2543280"/>
                  <a:pt x="2682060" y="2543280"/>
                </a:cubicBezTo>
                <a:cubicBezTo>
                  <a:pt x="2719168" y="2543280"/>
                  <a:pt x="2750068" y="2538505"/>
                  <a:pt x="2774761" y="2528955"/>
                </a:cubicBezTo>
                <a:cubicBezTo>
                  <a:pt x="2799454" y="2519406"/>
                  <a:pt x="2821624" y="2505763"/>
                  <a:pt x="2841269" y="2488028"/>
                </a:cubicBezTo>
                <a:cubicBezTo>
                  <a:pt x="2858731" y="2471929"/>
                  <a:pt x="2872306" y="2452284"/>
                  <a:pt x="2881992" y="2429091"/>
                </a:cubicBezTo>
                <a:cubicBezTo>
                  <a:pt x="2891678" y="2405899"/>
                  <a:pt x="2896521" y="2382434"/>
                  <a:pt x="2896521" y="2358696"/>
                </a:cubicBezTo>
                <a:cubicBezTo>
                  <a:pt x="2896521" y="2320769"/>
                  <a:pt x="2886835" y="2288846"/>
                  <a:pt x="2867463" y="2262925"/>
                </a:cubicBezTo>
                <a:cubicBezTo>
                  <a:pt x="2848090" y="2237004"/>
                  <a:pt x="2817394" y="2217631"/>
                  <a:pt x="2775375" y="2204807"/>
                </a:cubicBezTo>
                <a:cubicBezTo>
                  <a:pt x="2759004" y="2199896"/>
                  <a:pt x="2738404" y="2194507"/>
                  <a:pt x="2713575" y="2188641"/>
                </a:cubicBezTo>
                <a:cubicBezTo>
                  <a:pt x="2688745" y="2182775"/>
                  <a:pt x="2667735" y="2177522"/>
                  <a:pt x="2650546" y="2172884"/>
                </a:cubicBezTo>
                <a:cubicBezTo>
                  <a:pt x="2624625" y="2165790"/>
                  <a:pt x="2604843" y="2154603"/>
                  <a:pt x="2591201" y="2139323"/>
                </a:cubicBezTo>
                <a:cubicBezTo>
                  <a:pt x="2577558" y="2124043"/>
                  <a:pt x="2570737" y="2103443"/>
                  <a:pt x="2570737" y="2077522"/>
                </a:cubicBezTo>
                <a:cubicBezTo>
                  <a:pt x="2570737" y="2048873"/>
                  <a:pt x="2582333" y="2025748"/>
                  <a:pt x="2605525" y="2008150"/>
                </a:cubicBezTo>
                <a:cubicBezTo>
                  <a:pt x="2628718" y="1990551"/>
                  <a:pt x="2659141" y="1981751"/>
                  <a:pt x="2696794" y="1981751"/>
                </a:cubicBezTo>
                <a:cubicBezTo>
                  <a:pt x="2730082" y="1981751"/>
                  <a:pt x="2761869" y="1988368"/>
                  <a:pt x="2792156" y="2001601"/>
                </a:cubicBezTo>
                <a:cubicBezTo>
                  <a:pt x="2822442" y="2014835"/>
                  <a:pt x="2847272" y="2030319"/>
                  <a:pt x="2866644" y="2048054"/>
                </a:cubicBezTo>
                <a:lnTo>
                  <a:pt x="2872783" y="2048054"/>
                </a:lnTo>
                <a:lnTo>
                  <a:pt x="2872783" y="1951055"/>
                </a:lnTo>
                <a:cubicBezTo>
                  <a:pt x="2846862" y="1938504"/>
                  <a:pt x="2818691" y="1928818"/>
                  <a:pt x="2788268" y="1921997"/>
                </a:cubicBezTo>
                <a:cubicBezTo>
                  <a:pt x="2757845" y="1915176"/>
                  <a:pt x="2725580" y="1911765"/>
                  <a:pt x="2691474" y="1911765"/>
                </a:cubicBezTo>
                <a:close/>
                <a:moveTo>
                  <a:pt x="2004747" y="824347"/>
                </a:moveTo>
                <a:lnTo>
                  <a:pt x="2112197" y="824347"/>
                </a:lnTo>
                <a:cubicBezTo>
                  <a:pt x="2175765" y="824347"/>
                  <a:pt x="2228896" y="829328"/>
                  <a:pt x="2271592" y="839290"/>
                </a:cubicBezTo>
                <a:cubicBezTo>
                  <a:pt x="2314286" y="849253"/>
                  <a:pt x="2354373" y="865619"/>
                  <a:pt x="2391849" y="888390"/>
                </a:cubicBezTo>
                <a:cubicBezTo>
                  <a:pt x="2444981" y="920648"/>
                  <a:pt x="2485067" y="965597"/>
                  <a:pt x="2512107" y="1023235"/>
                </a:cubicBezTo>
                <a:cubicBezTo>
                  <a:pt x="2539147" y="1080873"/>
                  <a:pt x="2552667" y="1150490"/>
                  <a:pt x="2552667" y="1232085"/>
                </a:cubicBezTo>
                <a:cubicBezTo>
                  <a:pt x="2552667" y="1314629"/>
                  <a:pt x="2540333" y="1383534"/>
                  <a:pt x="2515665" y="1438800"/>
                </a:cubicBezTo>
                <a:cubicBezTo>
                  <a:pt x="2490997" y="1494067"/>
                  <a:pt x="2454232" y="1538304"/>
                  <a:pt x="2405369" y="1571511"/>
                </a:cubicBezTo>
                <a:cubicBezTo>
                  <a:pt x="2366469" y="1598551"/>
                  <a:pt x="2323537" y="1617052"/>
                  <a:pt x="2276572" y="1627015"/>
                </a:cubicBezTo>
                <a:cubicBezTo>
                  <a:pt x="2229608" y="1636977"/>
                  <a:pt x="2174816" y="1641958"/>
                  <a:pt x="2112197" y="1641958"/>
                </a:cubicBezTo>
                <a:lnTo>
                  <a:pt x="2004747" y="1641958"/>
                </a:lnTo>
                <a:close/>
                <a:moveTo>
                  <a:pt x="4529877" y="703378"/>
                </a:moveTo>
                <a:lnTo>
                  <a:pt x="4887804" y="1308936"/>
                </a:lnTo>
                <a:lnTo>
                  <a:pt x="4887804" y="1762927"/>
                </a:lnTo>
                <a:lnTo>
                  <a:pt x="5028698" y="1762927"/>
                </a:lnTo>
                <a:lnTo>
                  <a:pt x="5028698" y="1293993"/>
                </a:lnTo>
                <a:lnTo>
                  <a:pt x="5386624" y="703378"/>
                </a:lnTo>
                <a:lnTo>
                  <a:pt x="5237192" y="703378"/>
                </a:lnTo>
                <a:lnTo>
                  <a:pt x="4959674" y="1170889"/>
                </a:lnTo>
                <a:lnTo>
                  <a:pt x="4686425" y="703378"/>
                </a:lnTo>
                <a:close/>
                <a:moveTo>
                  <a:pt x="3826003" y="703378"/>
                </a:moveTo>
                <a:lnTo>
                  <a:pt x="3826003" y="1762927"/>
                </a:lnTo>
                <a:lnTo>
                  <a:pt x="4488489" y="1762927"/>
                </a:lnTo>
                <a:lnTo>
                  <a:pt x="4488489" y="1637688"/>
                </a:lnTo>
                <a:lnTo>
                  <a:pt x="3966897" y="1637688"/>
                </a:lnTo>
                <a:lnTo>
                  <a:pt x="3966897" y="1244182"/>
                </a:lnTo>
                <a:lnTo>
                  <a:pt x="4452909" y="1244182"/>
                </a:lnTo>
                <a:lnTo>
                  <a:pt x="4452909" y="1118943"/>
                </a:lnTo>
                <a:lnTo>
                  <a:pt x="3966897" y="1118943"/>
                </a:lnTo>
                <a:lnTo>
                  <a:pt x="3966897" y="828617"/>
                </a:lnTo>
                <a:lnTo>
                  <a:pt x="4488489" y="828617"/>
                </a:lnTo>
                <a:lnTo>
                  <a:pt x="4488489" y="703378"/>
                </a:lnTo>
                <a:close/>
                <a:moveTo>
                  <a:pt x="2854453" y="703378"/>
                </a:moveTo>
                <a:lnTo>
                  <a:pt x="2854453" y="1762927"/>
                </a:lnTo>
                <a:lnTo>
                  <a:pt x="2986097" y="1762927"/>
                </a:lnTo>
                <a:lnTo>
                  <a:pt x="2986097" y="849253"/>
                </a:lnTo>
                <a:lnTo>
                  <a:pt x="3454319" y="1762927"/>
                </a:lnTo>
                <a:lnTo>
                  <a:pt x="3612291" y="1762927"/>
                </a:lnTo>
                <a:lnTo>
                  <a:pt x="3612291" y="703378"/>
                </a:lnTo>
                <a:lnTo>
                  <a:pt x="3480648" y="703378"/>
                </a:lnTo>
                <a:lnTo>
                  <a:pt x="3480648" y="1542336"/>
                </a:lnTo>
                <a:lnTo>
                  <a:pt x="3054409" y="703378"/>
                </a:lnTo>
                <a:close/>
                <a:moveTo>
                  <a:pt x="1863853" y="703378"/>
                </a:moveTo>
                <a:lnTo>
                  <a:pt x="1863853" y="1762927"/>
                </a:lnTo>
                <a:lnTo>
                  <a:pt x="2107927" y="1762927"/>
                </a:lnTo>
                <a:cubicBezTo>
                  <a:pt x="2193792" y="1762927"/>
                  <a:pt x="2264357" y="1757235"/>
                  <a:pt x="2319624" y="1745849"/>
                </a:cubicBezTo>
                <a:cubicBezTo>
                  <a:pt x="2374890" y="1734464"/>
                  <a:pt x="2429326" y="1711930"/>
                  <a:pt x="2482932" y="1678249"/>
                </a:cubicBezTo>
                <a:cubicBezTo>
                  <a:pt x="2548872" y="1634605"/>
                  <a:pt x="2601411" y="1573883"/>
                  <a:pt x="2640548" y="1496083"/>
                </a:cubicBezTo>
                <a:cubicBezTo>
                  <a:pt x="2679685" y="1418283"/>
                  <a:pt x="2699254" y="1330995"/>
                  <a:pt x="2699254" y="1234220"/>
                </a:cubicBezTo>
                <a:cubicBezTo>
                  <a:pt x="2699254" y="1130803"/>
                  <a:pt x="2680515" y="1041736"/>
                  <a:pt x="2643039" y="967020"/>
                </a:cubicBezTo>
                <a:cubicBezTo>
                  <a:pt x="2605562" y="892304"/>
                  <a:pt x="2552667" y="832412"/>
                  <a:pt x="2484355" y="787345"/>
                </a:cubicBezTo>
                <a:cubicBezTo>
                  <a:pt x="2444506" y="761253"/>
                  <a:pt x="2396237" y="740736"/>
                  <a:pt x="2339548" y="725793"/>
                </a:cubicBezTo>
                <a:cubicBezTo>
                  <a:pt x="2282858" y="710850"/>
                  <a:pt x="2204702" y="703378"/>
                  <a:pt x="2105081" y="703378"/>
                </a:cubicBezTo>
                <a:close/>
                <a:moveTo>
                  <a:pt x="1279657" y="703378"/>
                </a:moveTo>
                <a:lnTo>
                  <a:pt x="1279657" y="811539"/>
                </a:lnTo>
                <a:lnTo>
                  <a:pt x="1414858" y="811539"/>
                </a:lnTo>
                <a:lnTo>
                  <a:pt x="1414858" y="1654766"/>
                </a:lnTo>
                <a:lnTo>
                  <a:pt x="1279657" y="1654766"/>
                </a:lnTo>
                <a:lnTo>
                  <a:pt x="1279657" y="1762927"/>
                </a:lnTo>
                <a:lnTo>
                  <a:pt x="1690953" y="1762927"/>
                </a:lnTo>
                <a:lnTo>
                  <a:pt x="1690953" y="1654766"/>
                </a:lnTo>
                <a:lnTo>
                  <a:pt x="1555751" y="1654766"/>
                </a:lnTo>
                <a:lnTo>
                  <a:pt x="1555751" y="811539"/>
                </a:lnTo>
                <a:lnTo>
                  <a:pt x="1690953" y="811539"/>
                </a:lnTo>
                <a:lnTo>
                  <a:pt x="1690953" y="703378"/>
                </a:lnTo>
                <a:close/>
                <a:moveTo>
                  <a:pt x="463678" y="703378"/>
                </a:moveTo>
                <a:lnTo>
                  <a:pt x="463678" y="1762927"/>
                </a:lnTo>
                <a:lnTo>
                  <a:pt x="604572" y="1762927"/>
                </a:lnTo>
                <a:lnTo>
                  <a:pt x="604572" y="1339534"/>
                </a:lnTo>
                <a:lnTo>
                  <a:pt x="666480" y="1269799"/>
                </a:lnTo>
                <a:lnTo>
                  <a:pt x="1052870" y="1762927"/>
                </a:lnTo>
                <a:lnTo>
                  <a:pt x="1235748" y="1762927"/>
                </a:lnTo>
                <a:lnTo>
                  <a:pt x="771795" y="1176582"/>
                </a:lnTo>
                <a:lnTo>
                  <a:pt x="1210131" y="703378"/>
                </a:lnTo>
                <a:lnTo>
                  <a:pt x="1038639" y="703378"/>
                </a:lnTo>
                <a:lnTo>
                  <a:pt x="604572" y="1190813"/>
                </a:lnTo>
                <a:lnTo>
                  <a:pt x="604572" y="703378"/>
                </a:lnTo>
                <a:close/>
                <a:moveTo>
                  <a:pt x="0" y="0"/>
                </a:moveTo>
                <a:lnTo>
                  <a:pt x="5914239" y="0"/>
                </a:lnTo>
                <a:lnTo>
                  <a:pt x="5914239"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9" name="Group 18">
            <a:extLst>
              <a:ext uri="{FF2B5EF4-FFF2-40B4-BE49-F238E27FC236}">
                <a16:creationId xmlns:a16="http://schemas.microsoft.com/office/drawing/2014/main" id="{CD0E41E8-DBC0-CA0E-7F43-4A099DA6E71A}"/>
              </a:ext>
            </a:extLst>
          </p:cNvPr>
          <p:cNvGrpSpPr/>
          <p:nvPr/>
        </p:nvGrpSpPr>
        <p:grpSpPr>
          <a:xfrm>
            <a:off x="1308100" y="1701800"/>
            <a:ext cx="2743200" cy="2870200"/>
            <a:chOff x="1308100" y="1701800"/>
            <a:chExt cx="2743200" cy="2870200"/>
          </a:xfrm>
        </p:grpSpPr>
        <p:sp>
          <p:nvSpPr>
            <p:cNvPr id="20" name="Oval 19">
              <a:extLst>
                <a:ext uri="{FF2B5EF4-FFF2-40B4-BE49-F238E27FC236}">
                  <a16:creationId xmlns:a16="http://schemas.microsoft.com/office/drawing/2014/main" id="{BC4F8628-862B-E996-66D1-5FD4C35C9530}"/>
                </a:ext>
              </a:extLst>
            </p:cNvPr>
            <p:cNvSpPr/>
            <p:nvPr/>
          </p:nvSpPr>
          <p:spPr>
            <a:xfrm>
              <a:off x="13081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aphic 5" descr="Kidneys outline">
              <a:extLst>
                <a:ext uri="{FF2B5EF4-FFF2-40B4-BE49-F238E27FC236}">
                  <a16:creationId xmlns:a16="http://schemas.microsoft.com/office/drawing/2014/main" id="{4AC5938E-C267-9344-4D61-90D4298606AA}"/>
                </a:ext>
              </a:extLst>
            </p:cNvPr>
            <p:cNvGrpSpPr/>
            <p:nvPr/>
          </p:nvGrpSpPr>
          <p:grpSpPr>
            <a:xfrm>
              <a:off x="1941512" y="2359282"/>
              <a:ext cx="1476375" cy="1193686"/>
              <a:chOff x="1941512" y="2359282"/>
              <a:chExt cx="1476375" cy="1193686"/>
            </a:xfrm>
            <a:gradFill>
              <a:gsLst>
                <a:gs pos="0">
                  <a:srgbClr val="197067"/>
                </a:gs>
                <a:gs pos="100000">
                  <a:srgbClr val="58BCB0"/>
                </a:gs>
              </a:gsLst>
              <a:lin ang="5400000" scaled="1"/>
            </a:gradFill>
          </p:grpSpPr>
          <p:sp>
            <p:nvSpPr>
              <p:cNvPr id="23" name="Free-form: Shape 22">
                <a:extLst>
                  <a:ext uri="{FF2B5EF4-FFF2-40B4-BE49-F238E27FC236}">
                    <a16:creationId xmlns:a16="http://schemas.microsoft.com/office/drawing/2014/main" id="{A6BE74B8-B673-20B7-BBCB-EE66F8667026}"/>
                  </a:ext>
                </a:extLst>
              </p:cNvPr>
              <p:cNvSpPr/>
              <p:nvPr/>
            </p:nvSpPr>
            <p:spPr>
              <a:xfrm>
                <a:off x="2735064" y="2359282"/>
                <a:ext cx="682823" cy="1193593"/>
              </a:xfrm>
              <a:custGeom>
                <a:avLst/>
                <a:gdLst>
                  <a:gd name="connsiteX0" fmla="*/ 444131 w 682823"/>
                  <a:gd name="connsiteY0" fmla="*/ 24895 h 1193593"/>
                  <a:gd name="connsiteX1" fmla="*/ 353315 w 682823"/>
                  <a:gd name="connsiteY1" fmla="*/ 0 h 1193593"/>
                  <a:gd name="connsiteX2" fmla="*/ 191523 w 682823"/>
                  <a:gd name="connsiteY2" fmla="*/ 90428 h 1193593"/>
                  <a:gd name="connsiteX3" fmla="*/ 238398 w 682823"/>
                  <a:gd name="connsiteY3" fmla="*/ 492316 h 1193593"/>
                  <a:gd name="connsiteX4" fmla="*/ 92273 w 682823"/>
                  <a:gd name="connsiteY4" fmla="*/ 492316 h 1193593"/>
                  <a:gd name="connsiteX5" fmla="*/ 0 w 682823"/>
                  <a:gd name="connsiteY5" fmla="*/ 584589 h 1193593"/>
                  <a:gd name="connsiteX6" fmla="*/ 0 w 682823"/>
                  <a:gd name="connsiteY6" fmla="*/ 1193594 h 1193593"/>
                  <a:gd name="connsiteX7" fmla="*/ 36909 w 682823"/>
                  <a:gd name="connsiteY7" fmla="*/ 1193594 h 1193593"/>
                  <a:gd name="connsiteX8" fmla="*/ 36909 w 682823"/>
                  <a:gd name="connsiteY8" fmla="*/ 584589 h 1193593"/>
                  <a:gd name="connsiteX9" fmla="*/ 92273 w 682823"/>
                  <a:gd name="connsiteY9" fmla="*/ 529225 h 1193593"/>
                  <a:gd name="connsiteX10" fmla="*/ 238398 w 682823"/>
                  <a:gd name="connsiteY10" fmla="*/ 529225 h 1193593"/>
                  <a:gd name="connsiteX11" fmla="*/ 191523 w 682823"/>
                  <a:gd name="connsiteY11" fmla="*/ 931094 h 1193593"/>
                  <a:gd name="connsiteX12" fmla="*/ 353315 w 682823"/>
                  <a:gd name="connsiteY12" fmla="*/ 1021615 h 1193593"/>
                  <a:gd name="connsiteX13" fmla="*/ 444131 w 682823"/>
                  <a:gd name="connsiteY13" fmla="*/ 996811 h 1193593"/>
                  <a:gd name="connsiteX14" fmla="*/ 682823 w 682823"/>
                  <a:gd name="connsiteY14" fmla="*/ 510844 h 1193593"/>
                  <a:gd name="connsiteX15" fmla="*/ 444131 w 682823"/>
                  <a:gd name="connsiteY15" fmla="*/ 24895 h 1193593"/>
                  <a:gd name="connsiteX16" fmla="*/ 425454 w 682823"/>
                  <a:gd name="connsiteY16" fmla="*/ 964959 h 1193593"/>
                  <a:gd name="connsiteX17" fmla="*/ 353315 w 682823"/>
                  <a:gd name="connsiteY17" fmla="*/ 984779 h 1193593"/>
                  <a:gd name="connsiteX18" fmla="*/ 222434 w 682823"/>
                  <a:gd name="connsiteY18" fmla="*/ 910960 h 1193593"/>
                  <a:gd name="connsiteX19" fmla="*/ 233692 w 682823"/>
                  <a:gd name="connsiteY19" fmla="*/ 646523 h 1193593"/>
                  <a:gd name="connsiteX20" fmla="*/ 276820 w 682823"/>
                  <a:gd name="connsiteY20" fmla="*/ 510844 h 1193593"/>
                  <a:gd name="connsiteX21" fmla="*/ 233692 w 682823"/>
                  <a:gd name="connsiteY21" fmla="*/ 375110 h 1193593"/>
                  <a:gd name="connsiteX22" fmla="*/ 222434 w 682823"/>
                  <a:gd name="connsiteY22" fmla="*/ 110673 h 1193593"/>
                  <a:gd name="connsiteX23" fmla="*/ 353315 w 682823"/>
                  <a:gd name="connsiteY23" fmla="*/ 36854 h 1193593"/>
                  <a:gd name="connsiteX24" fmla="*/ 425436 w 682823"/>
                  <a:gd name="connsiteY24" fmla="*/ 56656 h 1193593"/>
                  <a:gd name="connsiteX25" fmla="*/ 645914 w 682823"/>
                  <a:gd name="connsiteY25" fmla="*/ 510844 h 1193593"/>
                  <a:gd name="connsiteX26" fmla="*/ 425454 w 682823"/>
                  <a:gd name="connsiteY26" fmla="*/ 964959 h 119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593">
                    <a:moveTo>
                      <a:pt x="444131" y="24895"/>
                    </a:moveTo>
                    <a:cubicBezTo>
                      <a:pt x="416635" y="8611"/>
                      <a:pt x="385271" y="13"/>
                      <a:pt x="353315" y="0"/>
                    </a:cubicBezTo>
                    <a:cubicBezTo>
                      <a:pt x="287587" y="936"/>
                      <a:pt x="226758" y="34935"/>
                      <a:pt x="191523" y="90428"/>
                    </a:cubicBezTo>
                    <a:cubicBezTo>
                      <a:pt x="80296" y="260931"/>
                      <a:pt x="222416" y="385703"/>
                      <a:pt x="238398" y="492316"/>
                    </a:cubicBezTo>
                    <a:lnTo>
                      <a:pt x="92273" y="492316"/>
                    </a:lnTo>
                    <a:cubicBezTo>
                      <a:pt x="41337" y="492377"/>
                      <a:pt x="61" y="533652"/>
                      <a:pt x="0" y="584589"/>
                    </a:cubicBezTo>
                    <a:lnTo>
                      <a:pt x="0" y="1193594"/>
                    </a:lnTo>
                    <a:lnTo>
                      <a:pt x="36909" y="1193594"/>
                    </a:lnTo>
                    <a:lnTo>
                      <a:pt x="36909" y="584589"/>
                    </a:lnTo>
                    <a:cubicBezTo>
                      <a:pt x="36909" y="554012"/>
                      <a:pt x="61696" y="529225"/>
                      <a:pt x="92273" y="529225"/>
                    </a:cubicBezTo>
                    <a:lnTo>
                      <a:pt x="238398" y="529225"/>
                    </a:lnTo>
                    <a:cubicBezTo>
                      <a:pt x="222416" y="635875"/>
                      <a:pt x="80296" y="760592"/>
                      <a:pt x="191523" y="931094"/>
                    </a:cubicBezTo>
                    <a:cubicBezTo>
                      <a:pt x="226738" y="986621"/>
                      <a:pt x="287570" y="1020655"/>
                      <a:pt x="353315" y="1021615"/>
                    </a:cubicBezTo>
                    <a:cubicBezTo>
                      <a:pt x="385260" y="1021618"/>
                      <a:pt x="416622" y="1013053"/>
                      <a:pt x="444131" y="996811"/>
                    </a:cubicBezTo>
                    <a:cubicBezTo>
                      <a:pt x="591362" y="910259"/>
                      <a:pt x="682823" y="724070"/>
                      <a:pt x="682823" y="510844"/>
                    </a:cubicBezTo>
                    <a:cubicBezTo>
                      <a:pt x="682823" y="297619"/>
                      <a:pt x="591362" y="111411"/>
                      <a:pt x="444131" y="24895"/>
                    </a:cubicBezTo>
                    <a:close/>
                    <a:moveTo>
                      <a:pt x="425454" y="964959"/>
                    </a:moveTo>
                    <a:cubicBezTo>
                      <a:pt x="403637" y="977953"/>
                      <a:pt x="378709" y="984801"/>
                      <a:pt x="353315" y="984779"/>
                    </a:cubicBezTo>
                    <a:cubicBezTo>
                      <a:pt x="299999" y="983936"/>
                      <a:pt x="250736" y="956152"/>
                      <a:pt x="222434" y="910960"/>
                    </a:cubicBezTo>
                    <a:cubicBezTo>
                      <a:pt x="155831" y="808869"/>
                      <a:pt x="193645" y="730104"/>
                      <a:pt x="233692" y="646523"/>
                    </a:cubicBezTo>
                    <a:cubicBezTo>
                      <a:pt x="255874" y="600313"/>
                      <a:pt x="276820" y="556630"/>
                      <a:pt x="276820" y="510844"/>
                    </a:cubicBezTo>
                    <a:cubicBezTo>
                      <a:pt x="276820" y="465058"/>
                      <a:pt x="255874" y="421376"/>
                      <a:pt x="233692" y="375110"/>
                    </a:cubicBezTo>
                    <a:cubicBezTo>
                      <a:pt x="193645" y="291621"/>
                      <a:pt x="155831" y="212709"/>
                      <a:pt x="222434" y="110673"/>
                    </a:cubicBezTo>
                    <a:cubicBezTo>
                      <a:pt x="250735" y="65479"/>
                      <a:pt x="299998" y="37694"/>
                      <a:pt x="353315" y="36854"/>
                    </a:cubicBezTo>
                    <a:cubicBezTo>
                      <a:pt x="378701" y="36832"/>
                      <a:pt x="403621" y="43673"/>
                      <a:pt x="425436" y="56656"/>
                    </a:cubicBezTo>
                    <a:cubicBezTo>
                      <a:pt x="561428" y="136639"/>
                      <a:pt x="645914" y="310648"/>
                      <a:pt x="645914" y="510844"/>
                    </a:cubicBezTo>
                    <a:cubicBezTo>
                      <a:pt x="645914" y="711041"/>
                      <a:pt x="561428" y="885050"/>
                      <a:pt x="425454" y="964959"/>
                    </a:cubicBezTo>
                    <a:close/>
                  </a:path>
                </a:pathLst>
              </a:custGeom>
              <a:grpFill/>
              <a:ln w="1845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0A92DF4-9142-FF26-4F0F-3DD1CC26B10C}"/>
                  </a:ext>
                </a:extLst>
              </p:cNvPr>
              <p:cNvSpPr/>
              <p:nvPr/>
            </p:nvSpPr>
            <p:spPr>
              <a:xfrm>
                <a:off x="1941512" y="2359356"/>
                <a:ext cx="682823" cy="1193612"/>
              </a:xfrm>
              <a:custGeom>
                <a:avLst/>
                <a:gdLst>
                  <a:gd name="connsiteX0" fmla="*/ 590550 w 682823"/>
                  <a:gd name="connsiteY0" fmla="*/ 492316 h 1193612"/>
                  <a:gd name="connsiteX1" fmla="*/ 444426 w 682823"/>
                  <a:gd name="connsiteY1" fmla="*/ 492316 h 1193612"/>
                  <a:gd name="connsiteX2" fmla="*/ 491301 w 682823"/>
                  <a:gd name="connsiteY2" fmla="*/ 90428 h 1193612"/>
                  <a:gd name="connsiteX3" fmla="*/ 329508 w 682823"/>
                  <a:gd name="connsiteY3" fmla="*/ 0 h 1193612"/>
                  <a:gd name="connsiteX4" fmla="*/ 238693 w 682823"/>
                  <a:gd name="connsiteY4" fmla="*/ 24895 h 1193612"/>
                  <a:gd name="connsiteX5" fmla="*/ 0 w 682823"/>
                  <a:gd name="connsiteY5" fmla="*/ 510770 h 1193612"/>
                  <a:gd name="connsiteX6" fmla="*/ 238693 w 682823"/>
                  <a:gd name="connsiteY6" fmla="*/ 996738 h 1193612"/>
                  <a:gd name="connsiteX7" fmla="*/ 329508 w 682823"/>
                  <a:gd name="connsiteY7" fmla="*/ 1021633 h 1193612"/>
                  <a:gd name="connsiteX8" fmla="*/ 491301 w 682823"/>
                  <a:gd name="connsiteY8" fmla="*/ 931113 h 1193612"/>
                  <a:gd name="connsiteX9" fmla="*/ 444426 w 682823"/>
                  <a:gd name="connsiteY9" fmla="*/ 529244 h 1193612"/>
                  <a:gd name="connsiteX10" fmla="*/ 590550 w 682823"/>
                  <a:gd name="connsiteY10" fmla="*/ 529244 h 1193612"/>
                  <a:gd name="connsiteX11" fmla="*/ 645914 w 682823"/>
                  <a:gd name="connsiteY11" fmla="*/ 584608 h 1193612"/>
                  <a:gd name="connsiteX12" fmla="*/ 645914 w 682823"/>
                  <a:gd name="connsiteY12" fmla="*/ 1193612 h 1193612"/>
                  <a:gd name="connsiteX13" fmla="*/ 682823 w 682823"/>
                  <a:gd name="connsiteY13" fmla="*/ 1193612 h 1193612"/>
                  <a:gd name="connsiteX14" fmla="*/ 682823 w 682823"/>
                  <a:gd name="connsiteY14" fmla="*/ 584608 h 1193612"/>
                  <a:gd name="connsiteX15" fmla="*/ 590550 w 682823"/>
                  <a:gd name="connsiteY15" fmla="*/ 492316 h 1193612"/>
                  <a:gd name="connsiteX16" fmla="*/ 460389 w 682823"/>
                  <a:gd name="connsiteY16" fmla="*/ 910923 h 1193612"/>
                  <a:gd name="connsiteX17" fmla="*/ 329508 w 682823"/>
                  <a:gd name="connsiteY17" fmla="*/ 984742 h 1193612"/>
                  <a:gd name="connsiteX18" fmla="*/ 257388 w 682823"/>
                  <a:gd name="connsiteY18" fmla="*/ 964922 h 1193612"/>
                  <a:gd name="connsiteX19" fmla="*/ 36909 w 682823"/>
                  <a:gd name="connsiteY19" fmla="*/ 510770 h 1193612"/>
                  <a:gd name="connsiteX20" fmla="*/ 257369 w 682823"/>
                  <a:gd name="connsiteY20" fmla="*/ 56656 h 1193612"/>
                  <a:gd name="connsiteX21" fmla="*/ 329527 w 682823"/>
                  <a:gd name="connsiteY21" fmla="*/ 36836 h 1193612"/>
                  <a:gd name="connsiteX22" fmla="*/ 460389 w 682823"/>
                  <a:gd name="connsiteY22" fmla="*/ 110654 h 1193612"/>
                  <a:gd name="connsiteX23" fmla="*/ 449132 w 682823"/>
                  <a:gd name="connsiteY23" fmla="*/ 375092 h 1193612"/>
                  <a:gd name="connsiteX24" fmla="*/ 406003 w 682823"/>
                  <a:gd name="connsiteY24" fmla="*/ 510770 h 1193612"/>
                  <a:gd name="connsiteX25" fmla="*/ 449132 w 682823"/>
                  <a:gd name="connsiteY25" fmla="*/ 646486 h 1193612"/>
                  <a:gd name="connsiteX26" fmla="*/ 460389 w 682823"/>
                  <a:gd name="connsiteY26" fmla="*/ 910923 h 11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612">
                    <a:moveTo>
                      <a:pt x="590550" y="492316"/>
                    </a:moveTo>
                    <a:lnTo>
                      <a:pt x="444426" y="492316"/>
                    </a:lnTo>
                    <a:cubicBezTo>
                      <a:pt x="460408" y="385666"/>
                      <a:pt x="602527" y="260931"/>
                      <a:pt x="491301" y="90428"/>
                    </a:cubicBezTo>
                    <a:cubicBezTo>
                      <a:pt x="456071" y="34929"/>
                      <a:pt x="395239" y="928"/>
                      <a:pt x="329508" y="0"/>
                    </a:cubicBezTo>
                    <a:cubicBezTo>
                      <a:pt x="297552" y="13"/>
                      <a:pt x="266189" y="8611"/>
                      <a:pt x="238693" y="24895"/>
                    </a:cubicBezTo>
                    <a:cubicBezTo>
                      <a:pt x="91461" y="111337"/>
                      <a:pt x="0" y="297526"/>
                      <a:pt x="0" y="510770"/>
                    </a:cubicBezTo>
                    <a:cubicBezTo>
                      <a:pt x="0" y="724014"/>
                      <a:pt x="91461" y="910185"/>
                      <a:pt x="238693" y="996738"/>
                    </a:cubicBezTo>
                    <a:cubicBezTo>
                      <a:pt x="266192" y="1013011"/>
                      <a:pt x="297554" y="1021609"/>
                      <a:pt x="329508" y="1021633"/>
                    </a:cubicBezTo>
                    <a:cubicBezTo>
                      <a:pt x="395253" y="1020673"/>
                      <a:pt x="456085" y="986639"/>
                      <a:pt x="491301" y="931113"/>
                    </a:cubicBezTo>
                    <a:cubicBezTo>
                      <a:pt x="602527" y="760610"/>
                      <a:pt x="460408" y="635838"/>
                      <a:pt x="444426" y="529244"/>
                    </a:cubicBezTo>
                    <a:lnTo>
                      <a:pt x="590550" y="529244"/>
                    </a:lnTo>
                    <a:cubicBezTo>
                      <a:pt x="621128" y="529244"/>
                      <a:pt x="645914" y="554030"/>
                      <a:pt x="645914" y="584608"/>
                    </a:cubicBezTo>
                    <a:lnTo>
                      <a:pt x="645914" y="1193612"/>
                    </a:lnTo>
                    <a:lnTo>
                      <a:pt x="682823" y="1193612"/>
                    </a:lnTo>
                    <a:lnTo>
                      <a:pt x="682823" y="584608"/>
                    </a:lnTo>
                    <a:cubicBezTo>
                      <a:pt x="682772" y="533665"/>
                      <a:pt x="641492" y="492377"/>
                      <a:pt x="590550" y="492316"/>
                    </a:cubicBezTo>
                    <a:close/>
                    <a:moveTo>
                      <a:pt x="460389" y="910923"/>
                    </a:moveTo>
                    <a:cubicBezTo>
                      <a:pt x="432087" y="956115"/>
                      <a:pt x="382824" y="983899"/>
                      <a:pt x="329508" y="984742"/>
                    </a:cubicBezTo>
                    <a:cubicBezTo>
                      <a:pt x="304120" y="984768"/>
                      <a:pt x="279197" y="977919"/>
                      <a:pt x="257388" y="964922"/>
                    </a:cubicBezTo>
                    <a:cubicBezTo>
                      <a:pt x="121395" y="884976"/>
                      <a:pt x="36909" y="710948"/>
                      <a:pt x="36909" y="510770"/>
                    </a:cubicBezTo>
                    <a:cubicBezTo>
                      <a:pt x="36909" y="310592"/>
                      <a:pt x="121395" y="136565"/>
                      <a:pt x="257369" y="56656"/>
                    </a:cubicBezTo>
                    <a:cubicBezTo>
                      <a:pt x="279192" y="43658"/>
                      <a:pt x="304126" y="36810"/>
                      <a:pt x="329527" y="36836"/>
                    </a:cubicBezTo>
                    <a:cubicBezTo>
                      <a:pt x="382839" y="37677"/>
                      <a:pt x="432094" y="65462"/>
                      <a:pt x="460389" y="110654"/>
                    </a:cubicBezTo>
                    <a:cubicBezTo>
                      <a:pt x="526992" y="212746"/>
                      <a:pt x="489178" y="291603"/>
                      <a:pt x="449132" y="375092"/>
                    </a:cubicBezTo>
                    <a:cubicBezTo>
                      <a:pt x="426949" y="421302"/>
                      <a:pt x="406003" y="464984"/>
                      <a:pt x="406003" y="510770"/>
                    </a:cubicBezTo>
                    <a:cubicBezTo>
                      <a:pt x="406003" y="556556"/>
                      <a:pt x="426949" y="600239"/>
                      <a:pt x="449132" y="646486"/>
                    </a:cubicBezTo>
                    <a:cubicBezTo>
                      <a:pt x="489178" y="729975"/>
                      <a:pt x="526992" y="808832"/>
                      <a:pt x="460389" y="910923"/>
                    </a:cubicBezTo>
                    <a:close/>
                  </a:path>
                </a:pathLst>
              </a:custGeom>
              <a:grpFill/>
              <a:ln w="18455" cap="flat">
                <a:noFill/>
                <a:prstDash val="solid"/>
                <a:miter/>
              </a:ln>
            </p:spPr>
            <p:txBody>
              <a:bodyPr rtlCol="0" anchor="ctr"/>
              <a:lstStyle/>
              <a:p>
                <a:endParaRPr lang="en-GB"/>
              </a:p>
            </p:txBody>
          </p:sp>
        </p:grpSp>
        <p:sp>
          <p:nvSpPr>
            <p:cNvPr id="22" name="TextBox 21">
              <a:extLst>
                <a:ext uri="{FF2B5EF4-FFF2-40B4-BE49-F238E27FC236}">
                  <a16:creationId xmlns:a16="http://schemas.microsoft.com/office/drawing/2014/main" id="{12C2AE91-C07B-1FB5-7983-640CDBED7D4C}"/>
                </a:ext>
              </a:extLst>
            </p:cNvPr>
            <p:cNvSpPr txBox="1"/>
            <p:nvPr/>
          </p:nvSpPr>
          <p:spPr>
            <a:xfrm>
              <a:off x="1930400" y="3594100"/>
              <a:ext cx="1536700" cy="830997"/>
            </a:xfrm>
            <a:prstGeom prst="rect">
              <a:avLst/>
            </a:prstGeom>
            <a:noFill/>
          </p:spPr>
          <p:txBody>
            <a:bodyPr wrap="square" rtlCol="0">
              <a:spAutoFit/>
            </a:bodyPr>
            <a:lstStyle/>
            <a:p>
              <a:pPr algn="ctr"/>
              <a:r>
                <a:rPr lang="nl-NL" sz="2400" dirty="0"/>
                <a:t>Donor </a:t>
              </a:r>
            </a:p>
            <a:p>
              <a:pPr algn="ctr"/>
              <a:r>
                <a:rPr lang="nl-NL" sz="2400" dirty="0"/>
                <a:t>types</a:t>
              </a:r>
              <a:endParaRPr lang="en-GB" sz="2400" dirty="0"/>
            </a:p>
          </p:txBody>
        </p:sp>
      </p:grpSp>
      <p:grpSp>
        <p:nvGrpSpPr>
          <p:cNvPr id="25" name="Group 24">
            <a:extLst>
              <a:ext uri="{FF2B5EF4-FFF2-40B4-BE49-F238E27FC236}">
                <a16:creationId xmlns:a16="http://schemas.microsoft.com/office/drawing/2014/main" id="{40E4DEA0-0F5E-9A9C-4FD5-92EC1FC314FB}"/>
              </a:ext>
            </a:extLst>
          </p:cNvPr>
          <p:cNvGrpSpPr/>
          <p:nvPr/>
        </p:nvGrpSpPr>
        <p:grpSpPr>
          <a:xfrm>
            <a:off x="8724900" y="1701800"/>
            <a:ext cx="2743200" cy="2870200"/>
            <a:chOff x="8724900" y="1701800"/>
            <a:chExt cx="2743200" cy="2870200"/>
          </a:xfrm>
        </p:grpSpPr>
        <p:sp>
          <p:nvSpPr>
            <p:cNvPr id="26" name="Oval 25">
              <a:extLst>
                <a:ext uri="{FF2B5EF4-FFF2-40B4-BE49-F238E27FC236}">
                  <a16:creationId xmlns:a16="http://schemas.microsoft.com/office/drawing/2014/main" id="{C9931E2D-4BA0-014C-C7F4-67F396079DD7}"/>
                </a:ext>
              </a:extLst>
            </p:cNvPr>
            <p:cNvSpPr/>
            <p:nvPr/>
          </p:nvSpPr>
          <p:spPr>
            <a:xfrm>
              <a:off x="87249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5786D1F-13B8-E4A1-4999-E48BDDC2F2A6}"/>
                </a:ext>
              </a:extLst>
            </p:cNvPr>
            <p:cNvSpPr txBox="1"/>
            <p:nvPr/>
          </p:nvSpPr>
          <p:spPr>
            <a:xfrm>
              <a:off x="9352788" y="3689865"/>
              <a:ext cx="1536700" cy="461665"/>
            </a:xfrm>
            <a:prstGeom prst="rect">
              <a:avLst/>
            </a:prstGeom>
            <a:noFill/>
          </p:spPr>
          <p:txBody>
            <a:bodyPr wrap="square" rtlCol="0">
              <a:spAutoFit/>
            </a:bodyPr>
            <a:lstStyle/>
            <a:p>
              <a:pPr algn="ctr"/>
              <a:r>
                <a:rPr lang="nl-NL" sz="2400" dirty="0"/>
                <a:t>Allocatie</a:t>
              </a:r>
              <a:endParaRPr lang="en-GB" sz="2400" dirty="0"/>
            </a:p>
          </p:txBody>
        </p:sp>
        <p:sp>
          <p:nvSpPr>
            <p:cNvPr id="28" name="Graphic 7" descr="Right pointing backhand index outline">
              <a:extLst>
                <a:ext uri="{FF2B5EF4-FFF2-40B4-BE49-F238E27FC236}">
                  <a16:creationId xmlns:a16="http://schemas.microsoft.com/office/drawing/2014/main" id="{D7A4348C-FC9F-7641-845C-CC05A0294246}"/>
                </a:ext>
              </a:extLst>
            </p:cNvPr>
            <p:cNvSpPr/>
            <p:nvPr/>
          </p:nvSpPr>
          <p:spPr>
            <a:xfrm>
              <a:off x="9486106" y="2489793"/>
              <a:ext cx="1608038" cy="1097297"/>
            </a:xfrm>
            <a:custGeom>
              <a:avLst/>
              <a:gdLst>
                <a:gd name="connsiteX0" fmla="*/ 1490526 w 1608038"/>
                <a:gd name="connsiteY0" fmla="*/ 264916 h 1097297"/>
                <a:gd name="connsiteX1" fmla="*/ 732588 w 1608038"/>
                <a:gd name="connsiteY1" fmla="*/ 264916 h 1097297"/>
                <a:gd name="connsiteX2" fmla="*/ 732399 w 1608038"/>
                <a:gd name="connsiteY2" fmla="*/ 264727 h 1097297"/>
                <a:gd name="connsiteX3" fmla="*/ 732588 w 1608038"/>
                <a:gd name="connsiteY3" fmla="*/ 264538 h 1097297"/>
                <a:gd name="connsiteX4" fmla="*/ 907937 w 1608038"/>
                <a:gd name="connsiteY4" fmla="*/ 225681 h 1097297"/>
                <a:gd name="connsiteX5" fmla="*/ 977440 w 1608038"/>
                <a:gd name="connsiteY5" fmla="*/ 183135 h 1097297"/>
                <a:gd name="connsiteX6" fmla="*/ 957019 w 1608038"/>
                <a:gd name="connsiteY6" fmla="*/ 23566 h 1097297"/>
                <a:gd name="connsiteX7" fmla="*/ 939321 w 1608038"/>
                <a:gd name="connsiteY7" fmla="*/ 12327 h 1097297"/>
                <a:gd name="connsiteX8" fmla="*/ 858088 w 1608038"/>
                <a:gd name="connsiteY8" fmla="*/ 3360 h 1097297"/>
                <a:gd name="connsiteX9" fmla="*/ 350224 w 1608038"/>
                <a:gd name="connsiteY9" fmla="*/ 116261 h 1097297"/>
                <a:gd name="connsiteX10" fmla="*/ 287701 w 1608038"/>
                <a:gd name="connsiteY10" fmla="*/ 158769 h 1097297"/>
                <a:gd name="connsiteX11" fmla="*/ 132594 w 1608038"/>
                <a:gd name="connsiteY11" fmla="*/ 359505 h 1097297"/>
                <a:gd name="connsiteX12" fmla="*/ 0 w 1608038"/>
                <a:gd name="connsiteY12" fmla="*/ 359505 h 1097297"/>
                <a:gd name="connsiteX13" fmla="*/ 0 w 1608038"/>
                <a:gd name="connsiteY13" fmla="*/ 397340 h 1097297"/>
                <a:gd name="connsiteX14" fmla="*/ 141883 w 1608038"/>
                <a:gd name="connsiteY14" fmla="*/ 397340 h 1097297"/>
                <a:gd name="connsiteX15" fmla="*/ 156866 w 1608038"/>
                <a:gd name="connsiteY15" fmla="*/ 389981 h 1097297"/>
                <a:gd name="connsiteX16" fmla="*/ 317458 w 1608038"/>
                <a:gd name="connsiteY16" fmla="*/ 182151 h 1097297"/>
                <a:gd name="connsiteX17" fmla="*/ 359758 w 1608038"/>
                <a:gd name="connsiteY17" fmla="*/ 152847 h 1097297"/>
                <a:gd name="connsiteX18" fmla="*/ 867509 w 1608038"/>
                <a:gd name="connsiteY18" fmla="*/ 40003 h 1097297"/>
                <a:gd name="connsiteX19" fmla="*/ 919363 w 1608038"/>
                <a:gd name="connsiteY19" fmla="*/ 44676 h 1097297"/>
                <a:gd name="connsiteX20" fmla="*/ 956069 w 1608038"/>
                <a:gd name="connsiteY20" fmla="*/ 145825 h 1097297"/>
                <a:gd name="connsiteX21" fmla="*/ 903964 w 1608038"/>
                <a:gd name="connsiteY21" fmla="*/ 187807 h 1097297"/>
                <a:gd name="connsiteX22" fmla="*/ 553986 w 1608038"/>
                <a:gd name="connsiteY22" fmla="*/ 265370 h 1097297"/>
                <a:gd name="connsiteX23" fmla="*/ 539643 w 1608038"/>
                <a:gd name="connsiteY23" fmla="*/ 287954 h 1097297"/>
                <a:gd name="connsiteX24" fmla="*/ 558072 w 1608038"/>
                <a:gd name="connsiteY24" fmla="*/ 302751 h 1097297"/>
                <a:gd name="connsiteX25" fmla="*/ 1491113 w 1608038"/>
                <a:gd name="connsiteY25" fmla="*/ 302751 h 1097297"/>
                <a:gd name="connsiteX26" fmla="*/ 1570170 w 1608038"/>
                <a:gd name="connsiteY26" fmla="*/ 375433 h 1097297"/>
                <a:gd name="connsiteX27" fmla="*/ 1499100 w 1608038"/>
                <a:gd name="connsiteY27" fmla="*/ 454004 h 1097297"/>
                <a:gd name="connsiteX28" fmla="*/ 1494499 w 1608038"/>
                <a:gd name="connsiteY28" fmla="*/ 454093 h 1097297"/>
                <a:gd name="connsiteX29" fmla="*/ 983721 w 1608038"/>
                <a:gd name="connsiteY29" fmla="*/ 454093 h 1097297"/>
                <a:gd name="connsiteX30" fmla="*/ 965692 w 1608038"/>
                <a:gd name="connsiteY30" fmla="*/ 473900 h 1097297"/>
                <a:gd name="connsiteX31" fmla="*/ 985499 w 1608038"/>
                <a:gd name="connsiteY31" fmla="*/ 491928 h 1097297"/>
                <a:gd name="connsiteX32" fmla="*/ 1035101 w 1608038"/>
                <a:gd name="connsiteY32" fmla="*/ 503695 h 1097297"/>
                <a:gd name="connsiteX33" fmla="*/ 1004209 w 1608038"/>
                <a:gd name="connsiteY33" fmla="*/ 677852 h 1097297"/>
                <a:gd name="connsiteX34" fmla="*/ 989854 w 1608038"/>
                <a:gd name="connsiteY34" fmla="*/ 700428 h 1097297"/>
                <a:gd name="connsiteX35" fmla="*/ 994939 w 1608038"/>
                <a:gd name="connsiteY35" fmla="*/ 709690 h 1097297"/>
                <a:gd name="connsiteX36" fmla="*/ 1021556 w 1608038"/>
                <a:gd name="connsiteY36" fmla="*/ 774805 h 1097297"/>
                <a:gd name="connsiteX37" fmla="*/ 922919 w 1608038"/>
                <a:gd name="connsiteY37" fmla="*/ 870283 h 1097297"/>
                <a:gd name="connsiteX38" fmla="*/ 915617 w 1608038"/>
                <a:gd name="connsiteY38" fmla="*/ 870283 h 1097297"/>
                <a:gd name="connsiteX39" fmla="*/ 896703 w 1608038"/>
                <a:gd name="connsiteY39" fmla="*/ 889204 h 1097297"/>
                <a:gd name="connsiteX40" fmla="*/ 902242 w 1608038"/>
                <a:gd name="connsiteY40" fmla="*/ 902575 h 1097297"/>
                <a:gd name="connsiteX41" fmla="*/ 926968 w 1608038"/>
                <a:gd name="connsiteY41" fmla="*/ 965590 h 1097297"/>
                <a:gd name="connsiteX42" fmla="*/ 828350 w 1608038"/>
                <a:gd name="connsiteY42" fmla="*/ 1059460 h 1097297"/>
                <a:gd name="connsiteX43" fmla="*/ 491860 w 1608038"/>
                <a:gd name="connsiteY43" fmla="*/ 1059460 h 1097297"/>
                <a:gd name="connsiteX44" fmla="*/ 237077 w 1608038"/>
                <a:gd name="connsiteY44" fmla="*/ 970055 h 1097297"/>
                <a:gd name="connsiteX45" fmla="*/ 94589 w 1608038"/>
                <a:gd name="connsiteY45" fmla="*/ 908118 h 1097297"/>
                <a:gd name="connsiteX46" fmla="*/ 0 w 1608038"/>
                <a:gd name="connsiteY46" fmla="*/ 908118 h 1097297"/>
                <a:gd name="connsiteX47" fmla="*/ 0 w 1608038"/>
                <a:gd name="connsiteY47" fmla="*/ 945953 h 1097297"/>
                <a:gd name="connsiteX48" fmla="*/ 94589 w 1608038"/>
                <a:gd name="connsiteY48" fmla="*/ 945953 h 1097297"/>
                <a:gd name="connsiteX49" fmla="*/ 213770 w 1608038"/>
                <a:gd name="connsiteY49" fmla="*/ 999907 h 1097297"/>
                <a:gd name="connsiteX50" fmla="*/ 491860 w 1608038"/>
                <a:gd name="connsiteY50" fmla="*/ 1097295 h 1097297"/>
                <a:gd name="connsiteX51" fmla="*/ 827158 w 1608038"/>
                <a:gd name="connsiteY51" fmla="*/ 1097295 h 1097297"/>
                <a:gd name="connsiteX52" fmla="*/ 964803 w 1608038"/>
                <a:gd name="connsiteY52" fmla="*/ 963150 h 1097297"/>
                <a:gd name="connsiteX53" fmla="*/ 950936 w 1608038"/>
                <a:gd name="connsiteY53" fmla="*/ 905943 h 1097297"/>
                <a:gd name="connsiteX54" fmla="*/ 1057133 w 1608038"/>
                <a:gd name="connsiteY54" fmla="*/ 750617 h 1097297"/>
                <a:gd name="connsiteX55" fmla="*/ 1039661 w 1608038"/>
                <a:gd name="connsiteY55" fmla="*/ 705415 h 1097297"/>
                <a:gd name="connsiteX56" fmla="*/ 1104189 w 1608038"/>
                <a:gd name="connsiteY56" fmla="*/ 531319 h 1097297"/>
                <a:gd name="connsiteX57" fmla="*/ 1076645 w 1608038"/>
                <a:gd name="connsiteY57" fmla="*/ 492212 h 1097297"/>
                <a:gd name="connsiteX58" fmla="*/ 1076777 w 1608038"/>
                <a:gd name="connsiteY58" fmla="*/ 491910 h 1097297"/>
                <a:gd name="connsiteX59" fmla="*/ 1494499 w 1608038"/>
                <a:gd name="connsiteY59" fmla="*/ 491910 h 1097297"/>
                <a:gd name="connsiteX60" fmla="*/ 1608032 w 1608038"/>
                <a:gd name="connsiteY60" fmla="*/ 380829 h 1097297"/>
                <a:gd name="connsiteX61" fmla="*/ 1608005 w 1608038"/>
                <a:gd name="connsiteY61" fmla="*/ 376833 h 1097297"/>
                <a:gd name="connsiteX62" fmla="*/ 1490526 w 1608038"/>
                <a:gd name="connsiteY62" fmla="*/ 264916 h 109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8038" h="1097297">
                  <a:moveTo>
                    <a:pt x="1490526" y="264916"/>
                  </a:moveTo>
                  <a:lnTo>
                    <a:pt x="732588" y="264916"/>
                  </a:lnTo>
                  <a:cubicBezTo>
                    <a:pt x="732484" y="264916"/>
                    <a:pt x="732399" y="264831"/>
                    <a:pt x="732399" y="264727"/>
                  </a:cubicBezTo>
                  <a:cubicBezTo>
                    <a:pt x="732399" y="264623"/>
                    <a:pt x="732484" y="264538"/>
                    <a:pt x="732588" y="264538"/>
                  </a:cubicBezTo>
                  <a:lnTo>
                    <a:pt x="907937" y="225681"/>
                  </a:lnTo>
                  <a:cubicBezTo>
                    <a:pt x="935384" y="220106"/>
                    <a:pt x="959991" y="205043"/>
                    <a:pt x="977440" y="183135"/>
                  </a:cubicBezTo>
                  <a:cubicBezTo>
                    <a:pt x="1015864" y="133432"/>
                    <a:pt x="1006721" y="61991"/>
                    <a:pt x="957019" y="23566"/>
                  </a:cubicBezTo>
                  <a:cubicBezTo>
                    <a:pt x="951478" y="19283"/>
                    <a:pt x="945554" y="15520"/>
                    <a:pt x="939321" y="12327"/>
                  </a:cubicBezTo>
                  <a:cubicBezTo>
                    <a:pt x="914123" y="-61"/>
                    <a:pt x="885383" y="-3233"/>
                    <a:pt x="858088" y="3360"/>
                  </a:cubicBezTo>
                  <a:lnTo>
                    <a:pt x="350224" y="116261"/>
                  </a:lnTo>
                  <a:cubicBezTo>
                    <a:pt x="325525" y="123701"/>
                    <a:pt x="303703" y="138538"/>
                    <a:pt x="287701" y="158769"/>
                  </a:cubicBezTo>
                  <a:lnTo>
                    <a:pt x="132594" y="359505"/>
                  </a:lnTo>
                  <a:lnTo>
                    <a:pt x="0" y="359505"/>
                  </a:lnTo>
                  <a:lnTo>
                    <a:pt x="0" y="397340"/>
                  </a:lnTo>
                  <a:lnTo>
                    <a:pt x="141883" y="397340"/>
                  </a:lnTo>
                  <a:cubicBezTo>
                    <a:pt x="147747" y="397342"/>
                    <a:pt x="153283" y="394623"/>
                    <a:pt x="156866" y="389981"/>
                  </a:cubicBezTo>
                  <a:lnTo>
                    <a:pt x="317458" y="182151"/>
                  </a:lnTo>
                  <a:cubicBezTo>
                    <a:pt x="328313" y="168375"/>
                    <a:pt x="343046" y="158169"/>
                    <a:pt x="359758" y="152847"/>
                  </a:cubicBezTo>
                  <a:lnTo>
                    <a:pt x="867509" y="40003"/>
                  </a:lnTo>
                  <a:cubicBezTo>
                    <a:pt x="884836" y="35794"/>
                    <a:pt x="903067" y="37436"/>
                    <a:pt x="919363" y="44676"/>
                  </a:cubicBezTo>
                  <a:cubicBezTo>
                    <a:pt x="957431" y="62472"/>
                    <a:pt x="973865" y="107757"/>
                    <a:pt x="956069" y="145825"/>
                  </a:cubicBezTo>
                  <a:cubicBezTo>
                    <a:pt x="946116" y="167115"/>
                    <a:pt x="926885" y="182611"/>
                    <a:pt x="903964" y="187807"/>
                  </a:cubicBezTo>
                  <a:lnTo>
                    <a:pt x="553986" y="265370"/>
                  </a:lnTo>
                  <a:cubicBezTo>
                    <a:pt x="543790" y="267646"/>
                    <a:pt x="537367" y="277755"/>
                    <a:pt x="539643" y="287954"/>
                  </a:cubicBezTo>
                  <a:cubicBezTo>
                    <a:pt x="541569" y="296590"/>
                    <a:pt x="549225" y="302736"/>
                    <a:pt x="558072" y="302751"/>
                  </a:cubicBezTo>
                  <a:lnTo>
                    <a:pt x="1491113" y="302751"/>
                  </a:lnTo>
                  <a:cubicBezTo>
                    <a:pt x="1532630" y="302025"/>
                    <a:pt x="1567412" y="334002"/>
                    <a:pt x="1570170" y="375433"/>
                  </a:cubicBezTo>
                  <a:cubicBezTo>
                    <a:pt x="1572241" y="416755"/>
                    <a:pt x="1540422" y="451933"/>
                    <a:pt x="1499100" y="454004"/>
                  </a:cubicBezTo>
                  <a:cubicBezTo>
                    <a:pt x="1497567" y="454080"/>
                    <a:pt x="1496033" y="454110"/>
                    <a:pt x="1494499" y="454093"/>
                  </a:cubicBezTo>
                  <a:lnTo>
                    <a:pt x="983721" y="454093"/>
                  </a:lnTo>
                  <a:cubicBezTo>
                    <a:pt x="973273" y="454585"/>
                    <a:pt x="965200" y="463452"/>
                    <a:pt x="965692" y="473900"/>
                  </a:cubicBezTo>
                  <a:cubicBezTo>
                    <a:pt x="966184" y="484348"/>
                    <a:pt x="975051" y="492420"/>
                    <a:pt x="985499" y="491928"/>
                  </a:cubicBezTo>
                  <a:cubicBezTo>
                    <a:pt x="1002941" y="489074"/>
                    <a:pt x="1020800" y="493309"/>
                    <a:pt x="1035101" y="503695"/>
                  </a:cubicBezTo>
                  <a:cubicBezTo>
                    <a:pt x="1113326" y="569132"/>
                    <a:pt x="1074564" y="662226"/>
                    <a:pt x="1004209" y="677852"/>
                  </a:cubicBezTo>
                  <a:cubicBezTo>
                    <a:pt x="994010" y="680122"/>
                    <a:pt x="987584" y="690230"/>
                    <a:pt x="989854" y="700428"/>
                  </a:cubicBezTo>
                  <a:cubicBezTo>
                    <a:pt x="990635" y="703935"/>
                    <a:pt x="992398" y="707148"/>
                    <a:pt x="994939" y="709690"/>
                  </a:cubicBezTo>
                  <a:cubicBezTo>
                    <a:pt x="1012039" y="727045"/>
                    <a:pt x="1021602" y="750443"/>
                    <a:pt x="1021556" y="774805"/>
                  </a:cubicBezTo>
                  <a:cubicBezTo>
                    <a:pt x="1020086" y="828147"/>
                    <a:pt x="976281" y="870549"/>
                    <a:pt x="922919" y="870283"/>
                  </a:cubicBezTo>
                  <a:lnTo>
                    <a:pt x="915617" y="870283"/>
                  </a:lnTo>
                  <a:cubicBezTo>
                    <a:pt x="905169" y="870285"/>
                    <a:pt x="896701" y="878756"/>
                    <a:pt x="896703" y="889204"/>
                  </a:cubicBezTo>
                  <a:cubicBezTo>
                    <a:pt x="896705" y="894219"/>
                    <a:pt x="898697" y="899028"/>
                    <a:pt x="902242" y="902575"/>
                  </a:cubicBezTo>
                  <a:cubicBezTo>
                    <a:pt x="918627" y="919399"/>
                    <a:pt x="927541" y="942113"/>
                    <a:pt x="926968" y="965590"/>
                  </a:cubicBezTo>
                  <a:cubicBezTo>
                    <a:pt x="924480" y="1018213"/>
                    <a:pt x="881032" y="1059569"/>
                    <a:pt x="828350" y="1059460"/>
                  </a:cubicBezTo>
                  <a:lnTo>
                    <a:pt x="491860" y="1059460"/>
                  </a:lnTo>
                  <a:cubicBezTo>
                    <a:pt x="351661" y="1059460"/>
                    <a:pt x="290784" y="1011976"/>
                    <a:pt x="237077" y="970055"/>
                  </a:cubicBezTo>
                  <a:cubicBezTo>
                    <a:pt x="196252" y="938216"/>
                    <a:pt x="157679" y="908118"/>
                    <a:pt x="94589" y="908118"/>
                  </a:cubicBezTo>
                  <a:lnTo>
                    <a:pt x="0" y="908118"/>
                  </a:lnTo>
                  <a:lnTo>
                    <a:pt x="0" y="945953"/>
                  </a:lnTo>
                  <a:lnTo>
                    <a:pt x="94589" y="945953"/>
                  </a:lnTo>
                  <a:cubicBezTo>
                    <a:pt x="144664" y="945953"/>
                    <a:pt x="175178" y="969752"/>
                    <a:pt x="213770" y="999907"/>
                  </a:cubicBezTo>
                  <a:cubicBezTo>
                    <a:pt x="269426" y="1043304"/>
                    <a:pt x="338627" y="1097295"/>
                    <a:pt x="491860" y="1097295"/>
                  </a:cubicBezTo>
                  <a:lnTo>
                    <a:pt x="827158" y="1097295"/>
                  </a:lnTo>
                  <a:cubicBezTo>
                    <a:pt x="901987" y="1097704"/>
                    <a:pt x="963284" y="1037964"/>
                    <a:pt x="964803" y="963150"/>
                  </a:cubicBezTo>
                  <a:cubicBezTo>
                    <a:pt x="964673" y="943263"/>
                    <a:pt x="959926" y="923680"/>
                    <a:pt x="950936" y="905943"/>
                  </a:cubicBezTo>
                  <a:cubicBezTo>
                    <a:pt x="1023153" y="892375"/>
                    <a:pt x="1070699" y="822833"/>
                    <a:pt x="1057133" y="750617"/>
                  </a:cubicBezTo>
                  <a:cubicBezTo>
                    <a:pt x="1054125" y="734607"/>
                    <a:pt x="1048202" y="719285"/>
                    <a:pt x="1039661" y="705415"/>
                  </a:cubicBezTo>
                  <a:cubicBezTo>
                    <a:pt x="1105555" y="675158"/>
                    <a:pt x="1134446" y="597213"/>
                    <a:pt x="1104189" y="531319"/>
                  </a:cubicBezTo>
                  <a:cubicBezTo>
                    <a:pt x="1097479" y="516707"/>
                    <a:pt x="1088143" y="503451"/>
                    <a:pt x="1076645" y="492212"/>
                  </a:cubicBezTo>
                  <a:cubicBezTo>
                    <a:pt x="1076474" y="492042"/>
                    <a:pt x="1076531" y="491910"/>
                    <a:pt x="1076777" y="491910"/>
                  </a:cubicBezTo>
                  <a:lnTo>
                    <a:pt x="1494499" y="491910"/>
                  </a:lnTo>
                  <a:cubicBezTo>
                    <a:pt x="1556525" y="492587"/>
                    <a:pt x="1607356" y="442854"/>
                    <a:pt x="1608032" y="380829"/>
                  </a:cubicBezTo>
                  <a:cubicBezTo>
                    <a:pt x="1608047" y="379497"/>
                    <a:pt x="1608037" y="378165"/>
                    <a:pt x="1608005" y="376833"/>
                  </a:cubicBezTo>
                  <a:cubicBezTo>
                    <a:pt x="1605748" y="313809"/>
                    <a:pt x="1553587" y="264116"/>
                    <a:pt x="1490526" y="264916"/>
                  </a:cubicBezTo>
                  <a:close/>
                </a:path>
              </a:pathLst>
            </a:custGeom>
            <a:gradFill>
              <a:gsLst>
                <a:gs pos="0">
                  <a:srgbClr val="197067"/>
                </a:gs>
                <a:gs pos="100000">
                  <a:srgbClr val="58BCB0"/>
                </a:gs>
              </a:gsLst>
              <a:lin ang="5400000" scaled="1"/>
            </a:gradFill>
            <a:ln w="18852" cap="flat">
              <a:noFill/>
              <a:prstDash val="solid"/>
              <a:miter/>
            </a:ln>
          </p:spPr>
          <p:txBody>
            <a:bodyPr rtlCol="0" anchor="ctr"/>
            <a:lstStyle/>
            <a:p>
              <a:endParaRPr lang="en-GB"/>
            </a:p>
          </p:txBody>
        </p:sp>
      </p:grpSp>
    </p:spTree>
    <p:extLst>
      <p:ext uri="{BB962C8B-B14F-4D97-AF65-F5344CB8AC3E}">
        <p14:creationId xmlns:p14="http://schemas.microsoft.com/office/powerpoint/2010/main" val="150902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6124C2-A758-2CF1-2BFA-62A7333F8A4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EUROTRANSPLANT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78B50DC0-390E-15A5-1242-FDB260E117B5}"/>
              </a:ext>
            </a:extLst>
          </p:cNvPr>
          <p:cNvSpPr/>
          <p:nvPr/>
        </p:nvSpPr>
        <p:spPr>
          <a:xfrm flipH="1">
            <a:off x="4445000" y="983486"/>
            <a:ext cx="7351066" cy="57384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2CF58C2-E02B-9F30-B4A2-018FF586534F}"/>
              </a:ext>
            </a:extLst>
          </p:cNvPr>
          <p:cNvPicPr>
            <a:picLocks noChangeAspect="1"/>
          </p:cNvPicPr>
          <p:nvPr/>
        </p:nvPicPr>
        <p:blipFill rotWithShape="1">
          <a:blip r:embed="rId2"/>
          <a:srcRect t="7175" r="1757" b="8112"/>
          <a:stretch/>
        </p:blipFill>
        <p:spPr>
          <a:xfrm>
            <a:off x="4489390" y="1257882"/>
            <a:ext cx="7610876" cy="5577385"/>
          </a:xfrm>
          <a:prstGeom prst="rect">
            <a:avLst/>
          </a:prstGeom>
        </p:spPr>
      </p:pic>
      <p:pic>
        <p:nvPicPr>
          <p:cNvPr id="14" name="Picture 2" descr="https://cdn.shopify.com/s/files/1/0316/8657/files/Kidney.png?1418">
            <a:extLst>
              <a:ext uri="{FF2B5EF4-FFF2-40B4-BE49-F238E27FC236}">
                <a16:creationId xmlns:a16="http://schemas.microsoft.com/office/drawing/2014/main" id="{F8D8C34F-3D53-73E9-5690-6358E2DCA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982" y="2772362"/>
            <a:ext cx="1036172" cy="12742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4152FE8-A5AF-6C98-DA09-B4481179E6AA}"/>
              </a:ext>
            </a:extLst>
          </p:cNvPr>
          <p:cNvSpPr txBox="1"/>
          <p:nvPr/>
        </p:nvSpPr>
        <p:spPr>
          <a:xfrm>
            <a:off x="522934" y="1569660"/>
            <a:ext cx="3668066" cy="4524315"/>
          </a:xfrm>
          <a:prstGeom prst="rect">
            <a:avLst/>
          </a:prstGeom>
          <a:noFill/>
        </p:spPr>
        <p:txBody>
          <a:bodyPr wrap="square" rtlCol="0">
            <a:spAutoFit/>
          </a:bodyPr>
          <a:lstStyle/>
          <a:p>
            <a:pPr marL="571500" indent="-571500">
              <a:buFont typeface="Wingdings" panose="05000000000000000000" pitchFamily="2" charset="2"/>
              <a:buChar char="§"/>
            </a:pPr>
            <a:r>
              <a:rPr lang="nl-NL" sz="3600" dirty="0"/>
              <a:t>België</a:t>
            </a:r>
          </a:p>
          <a:p>
            <a:pPr marL="571500" indent="-571500">
              <a:buFont typeface="Wingdings" panose="05000000000000000000" pitchFamily="2" charset="2"/>
              <a:buChar char="§"/>
            </a:pPr>
            <a:r>
              <a:rPr lang="nl-NL" sz="3600" dirty="0"/>
              <a:t>Nederland</a:t>
            </a:r>
          </a:p>
          <a:p>
            <a:pPr marL="571500" indent="-571500">
              <a:buFont typeface="Wingdings" panose="05000000000000000000" pitchFamily="2" charset="2"/>
              <a:buChar char="§"/>
            </a:pPr>
            <a:r>
              <a:rPr lang="nl-NL" sz="3600" dirty="0"/>
              <a:t>Luxemburg</a:t>
            </a:r>
          </a:p>
          <a:p>
            <a:pPr marL="571500" indent="-571500">
              <a:buFont typeface="Wingdings" panose="05000000000000000000" pitchFamily="2" charset="2"/>
              <a:buChar char="§"/>
            </a:pPr>
            <a:r>
              <a:rPr lang="nl-NL" sz="3600" dirty="0"/>
              <a:t>Duitsland</a:t>
            </a:r>
          </a:p>
          <a:p>
            <a:pPr marL="571500" indent="-571500">
              <a:buFont typeface="Wingdings" panose="05000000000000000000" pitchFamily="2" charset="2"/>
              <a:buChar char="§"/>
            </a:pPr>
            <a:r>
              <a:rPr lang="nl-NL" sz="3600" dirty="0"/>
              <a:t>Oostenrijk</a:t>
            </a:r>
          </a:p>
          <a:p>
            <a:pPr marL="571500" indent="-571500">
              <a:buFont typeface="Wingdings" panose="05000000000000000000" pitchFamily="2" charset="2"/>
              <a:buChar char="§"/>
            </a:pPr>
            <a:r>
              <a:rPr lang="nl-NL" sz="3600" dirty="0"/>
              <a:t>Hongarije</a:t>
            </a:r>
          </a:p>
          <a:p>
            <a:pPr marL="571500" indent="-571500">
              <a:buFont typeface="Wingdings" panose="05000000000000000000" pitchFamily="2" charset="2"/>
              <a:buChar char="§"/>
            </a:pPr>
            <a:r>
              <a:rPr lang="nl-NL" sz="3600" dirty="0"/>
              <a:t>Kroatië</a:t>
            </a:r>
          </a:p>
          <a:p>
            <a:pPr marL="571500" indent="-571500">
              <a:buFont typeface="Wingdings" panose="05000000000000000000" pitchFamily="2" charset="2"/>
              <a:buChar char="§"/>
            </a:pPr>
            <a:r>
              <a:rPr lang="nl-NL" sz="3600" dirty="0"/>
              <a:t>Slovenië</a:t>
            </a:r>
          </a:p>
        </p:txBody>
      </p:sp>
      <p:sp>
        <p:nvSpPr>
          <p:cNvPr id="22" name="Rectangle 21">
            <a:extLst>
              <a:ext uri="{FF2B5EF4-FFF2-40B4-BE49-F238E27FC236}">
                <a16:creationId xmlns:a16="http://schemas.microsoft.com/office/drawing/2014/main" id="{6F2CD773-0F74-A5E1-9852-78337F62530A}"/>
              </a:ext>
            </a:extLst>
          </p:cNvPr>
          <p:cNvSpPr/>
          <p:nvPr/>
        </p:nvSpPr>
        <p:spPr>
          <a:xfrm>
            <a:off x="601251" y="1778000"/>
            <a:ext cx="239066" cy="21590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B8B26CA-22ED-9F47-275C-4D3F3C004285}"/>
              </a:ext>
            </a:extLst>
          </p:cNvPr>
          <p:cNvSpPr/>
          <p:nvPr/>
        </p:nvSpPr>
        <p:spPr>
          <a:xfrm>
            <a:off x="601251" y="2326216"/>
            <a:ext cx="239066" cy="2159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485575D-2090-AF0C-4CA7-5013107BC8A4}"/>
              </a:ext>
            </a:extLst>
          </p:cNvPr>
          <p:cNvSpPr/>
          <p:nvPr/>
        </p:nvSpPr>
        <p:spPr>
          <a:xfrm>
            <a:off x="601251" y="2874432"/>
            <a:ext cx="239066" cy="215900"/>
          </a:xfrm>
          <a:prstGeom prst="rect">
            <a:avLst/>
          </a:prstGeom>
          <a:solidFill>
            <a:srgbClr val="6EC3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0C9D482-681D-9E16-60D7-8B88633BA456}"/>
              </a:ext>
            </a:extLst>
          </p:cNvPr>
          <p:cNvSpPr/>
          <p:nvPr/>
        </p:nvSpPr>
        <p:spPr>
          <a:xfrm>
            <a:off x="601251" y="3422648"/>
            <a:ext cx="239066" cy="215900"/>
          </a:xfrm>
          <a:prstGeom prst="rect">
            <a:avLst/>
          </a:prstGeom>
          <a:solidFill>
            <a:srgbClr val="A00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16EE6A8-8585-8AAA-BF96-FB366B953125}"/>
              </a:ext>
            </a:extLst>
          </p:cNvPr>
          <p:cNvSpPr/>
          <p:nvPr/>
        </p:nvSpPr>
        <p:spPr>
          <a:xfrm>
            <a:off x="601251" y="3970864"/>
            <a:ext cx="239066" cy="215900"/>
          </a:xfrm>
          <a:prstGeom prst="rect">
            <a:avLst/>
          </a:prstGeom>
          <a:solidFill>
            <a:srgbClr val="F05A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3E20784-FE31-6802-3041-7EC40B1A0313}"/>
              </a:ext>
            </a:extLst>
          </p:cNvPr>
          <p:cNvSpPr/>
          <p:nvPr/>
        </p:nvSpPr>
        <p:spPr>
          <a:xfrm>
            <a:off x="601251" y="4519080"/>
            <a:ext cx="239066" cy="215900"/>
          </a:xfrm>
          <a:prstGeom prst="rect">
            <a:avLst/>
          </a:prstGeom>
          <a:solidFill>
            <a:srgbClr val="00AA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1F15530-B5D2-4C57-CED5-8EDEEBDF93BC}"/>
              </a:ext>
            </a:extLst>
          </p:cNvPr>
          <p:cNvSpPr/>
          <p:nvPr/>
        </p:nvSpPr>
        <p:spPr>
          <a:xfrm>
            <a:off x="601251" y="5067296"/>
            <a:ext cx="239066" cy="215900"/>
          </a:xfrm>
          <a:prstGeom prst="rect">
            <a:avLst/>
          </a:prstGeom>
          <a:solidFill>
            <a:srgbClr val="2D32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CB5350A-F399-CBC0-C7E5-3A322B243701}"/>
              </a:ext>
            </a:extLst>
          </p:cNvPr>
          <p:cNvSpPr/>
          <p:nvPr/>
        </p:nvSpPr>
        <p:spPr>
          <a:xfrm>
            <a:off x="601251" y="5615512"/>
            <a:ext cx="239066" cy="215900"/>
          </a:xfrm>
          <a:prstGeom prst="rect">
            <a:avLst/>
          </a:prstGeom>
          <a:solidFill>
            <a:srgbClr val="FFB9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90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20" r="-19309"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798802" y="2077374"/>
            <a:ext cx="2178394" cy="1554339"/>
          </a:xfrm>
          <a:prstGeom prst="roundRect">
            <a:avLst/>
          </a:prstGeom>
          <a:solidFill>
            <a:srgbClr val="F0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ttps://cdn.shopify.com/s/files/1/0316/8657/files/Kidney.png?1418">
            <a:extLst>
              <a:ext uri="{FF2B5EF4-FFF2-40B4-BE49-F238E27FC236}">
                <a16:creationId xmlns:a16="http://schemas.microsoft.com/office/drawing/2014/main" id="{58FA7740-36E2-5C23-0A9B-407B0419E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13" y="2217437"/>
            <a:ext cx="1036172" cy="12742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umbered list hand drawn interface button items - Free interface icons">
            <a:extLst>
              <a:ext uri="{FF2B5EF4-FFF2-40B4-BE49-F238E27FC236}">
                <a16:creationId xmlns:a16="http://schemas.microsoft.com/office/drawing/2014/main" id="{FD4C387C-C501-993F-1F8B-5791A5DE5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331" y="333652"/>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A98A91-69FF-E7DE-8161-4717E518F49B}"/>
              </a:ext>
            </a:extLst>
          </p:cNvPr>
          <p:cNvSpPr txBox="1"/>
          <p:nvPr/>
        </p:nvSpPr>
        <p:spPr>
          <a:xfrm>
            <a:off x="1905801" y="6004702"/>
            <a:ext cx="9144000" cy="923330"/>
          </a:xfrm>
          <a:prstGeom prst="rect">
            <a:avLst/>
          </a:prstGeom>
          <a:noFill/>
        </p:spPr>
        <p:txBody>
          <a:bodyPr wrap="square" rtlCol="0">
            <a:spAutoFit/>
          </a:bodyPr>
          <a:lstStyle/>
          <a:p>
            <a:r>
              <a:rPr lang="nl-NL" sz="5400" b="1" dirty="0">
                <a:solidFill>
                  <a:srgbClr val="FFE3CB"/>
                </a:solidFill>
                <a:latin typeface="Tahoma" panose="020B0604030504040204" pitchFamily="34" charset="0"/>
                <a:ea typeface="Tahoma" panose="020B0604030504040204" pitchFamily="34" charset="0"/>
                <a:cs typeface="Tahoma" panose="020B0604030504040204" pitchFamily="34" charset="0"/>
              </a:rPr>
              <a:t>ALGORITME</a:t>
            </a:r>
            <a:endParaRPr lang="en-GB" sz="5400" b="1" dirty="0">
              <a:solidFill>
                <a:srgbClr val="FFE3C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3557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19" r="-3" b="-1"/>
          <a:stretch/>
        </p:blipFill>
        <p:spPr bwMode="auto">
          <a:xfrm>
            <a:off x="0" y="-1323514"/>
            <a:ext cx="15418332" cy="10745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448605" y="785163"/>
            <a:ext cx="8843259" cy="43315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A5C5965-6DBD-758E-67F0-F0803328DE90}"/>
              </a:ext>
            </a:extLst>
          </p:cNvPr>
          <p:cNvSpPr txBox="1"/>
          <p:nvPr/>
        </p:nvSpPr>
        <p:spPr>
          <a:xfrm>
            <a:off x="6466541" y="1366720"/>
            <a:ext cx="337671" cy="923330"/>
          </a:xfrm>
          <a:prstGeom prst="rect">
            <a:avLst/>
          </a:prstGeom>
          <a:noFill/>
        </p:spPr>
        <p:txBody>
          <a:bodyPr wrap="square" rtlCol="0">
            <a:spAutoFit/>
          </a:bodyPr>
          <a:lstStyle/>
          <a:p>
            <a:r>
              <a:rPr lang="nl-BE" sz="5400" dirty="0">
                <a:solidFill>
                  <a:schemeClr val="bg1"/>
                </a:solidFill>
              </a:rPr>
              <a:t>A</a:t>
            </a:r>
            <a:endParaRPr lang="en-GB" sz="5400" dirty="0">
              <a:solidFill>
                <a:schemeClr val="bg1"/>
              </a:solidFill>
            </a:endParaRPr>
          </a:p>
        </p:txBody>
      </p:sp>
      <p:pic>
        <p:nvPicPr>
          <p:cNvPr id="23" name="Picture 22">
            <a:extLst>
              <a:ext uri="{FF2B5EF4-FFF2-40B4-BE49-F238E27FC236}">
                <a16:creationId xmlns:a16="http://schemas.microsoft.com/office/drawing/2014/main" id="{5E4DC7B6-E63C-FFAA-8FFA-F7C984EBCD25}"/>
              </a:ext>
            </a:extLst>
          </p:cNvPr>
          <p:cNvPicPr>
            <a:picLocks noChangeAspect="1"/>
          </p:cNvPicPr>
          <p:nvPr/>
        </p:nvPicPr>
        <p:blipFill>
          <a:blip r:embed="rId3"/>
          <a:stretch>
            <a:fillRect/>
          </a:stretch>
        </p:blipFill>
        <p:spPr>
          <a:xfrm>
            <a:off x="1864583" y="3200865"/>
            <a:ext cx="1596278" cy="1977690"/>
          </a:xfrm>
          <a:prstGeom prst="rect">
            <a:avLst/>
          </a:prstGeom>
        </p:spPr>
      </p:pic>
      <p:pic>
        <p:nvPicPr>
          <p:cNvPr id="24" name="Picture 23">
            <a:extLst>
              <a:ext uri="{FF2B5EF4-FFF2-40B4-BE49-F238E27FC236}">
                <a16:creationId xmlns:a16="http://schemas.microsoft.com/office/drawing/2014/main" id="{047FED3E-EA88-54A0-B449-311A309B3A79}"/>
              </a:ext>
            </a:extLst>
          </p:cNvPr>
          <p:cNvPicPr>
            <a:picLocks noChangeAspect="1"/>
          </p:cNvPicPr>
          <p:nvPr/>
        </p:nvPicPr>
        <p:blipFill>
          <a:blip r:embed="rId4"/>
          <a:stretch>
            <a:fillRect/>
          </a:stretch>
        </p:blipFill>
        <p:spPr>
          <a:xfrm>
            <a:off x="7903679" y="3111218"/>
            <a:ext cx="1646741" cy="2067337"/>
          </a:xfrm>
          <a:prstGeom prst="rect">
            <a:avLst/>
          </a:prstGeom>
        </p:spPr>
      </p:pic>
      <p:pic>
        <p:nvPicPr>
          <p:cNvPr id="28" name="Picture 2" descr="https://cdn.shopify.com/s/files/1/0316/8657/files/Kidney.png?1418">
            <a:extLst>
              <a:ext uri="{FF2B5EF4-FFF2-40B4-BE49-F238E27FC236}">
                <a16:creationId xmlns:a16="http://schemas.microsoft.com/office/drawing/2014/main" id="{9E0614C7-CDDB-B96E-8D7E-7AEF3DB69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576" y="1366720"/>
            <a:ext cx="1712260" cy="210561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17E92400-6C3B-86C0-67AD-9EE0095F775B}"/>
              </a:ext>
            </a:extLst>
          </p:cNvPr>
          <p:cNvSpPr/>
          <p:nvPr/>
        </p:nvSpPr>
        <p:spPr>
          <a:xfrm>
            <a:off x="2014359" y="1835512"/>
            <a:ext cx="1296727" cy="1318793"/>
          </a:xfrm>
          <a:prstGeom prst="ellipse">
            <a:avLst/>
          </a:prstGeom>
          <a:solidFill>
            <a:srgbClr val="7EB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826B916-3F42-03E6-EC98-F94064992C7C}"/>
              </a:ext>
            </a:extLst>
          </p:cNvPr>
          <p:cNvSpPr txBox="1"/>
          <p:nvPr/>
        </p:nvSpPr>
        <p:spPr>
          <a:xfrm>
            <a:off x="2325051" y="1982389"/>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C39A8DA3-E9C7-C199-BC07-20869F871BBA}"/>
              </a:ext>
            </a:extLst>
          </p:cNvPr>
          <p:cNvSpPr/>
          <p:nvPr/>
        </p:nvSpPr>
        <p:spPr>
          <a:xfrm>
            <a:off x="7988825" y="1835512"/>
            <a:ext cx="1296727" cy="1318793"/>
          </a:xfrm>
          <a:prstGeom prst="ellipse">
            <a:avLst/>
          </a:prstGeom>
          <a:solidFill>
            <a:srgbClr val="053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5A1151A-36B4-FE18-CC1E-ECFF9CA7BC6C}"/>
              </a:ext>
            </a:extLst>
          </p:cNvPr>
          <p:cNvSpPr txBox="1"/>
          <p:nvPr/>
        </p:nvSpPr>
        <p:spPr>
          <a:xfrm>
            <a:off x="8299517" y="2033243"/>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O</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Oval 32">
            <a:extLst>
              <a:ext uri="{FF2B5EF4-FFF2-40B4-BE49-F238E27FC236}">
                <a16:creationId xmlns:a16="http://schemas.microsoft.com/office/drawing/2014/main" id="{F5FFF78F-DAA0-2BFE-0620-63E7DFD5F0F5}"/>
              </a:ext>
            </a:extLst>
          </p:cNvPr>
          <p:cNvSpPr/>
          <p:nvPr/>
        </p:nvSpPr>
        <p:spPr>
          <a:xfrm>
            <a:off x="5001592" y="663596"/>
            <a:ext cx="1296727" cy="1318793"/>
          </a:xfrm>
          <a:prstGeom prst="ellipse">
            <a:avLst/>
          </a:prstGeom>
          <a:solidFill>
            <a:srgbClr val="E58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E2D29FA-3A73-CE13-FFD5-EB6F97B0C097}"/>
              </a:ext>
            </a:extLst>
          </p:cNvPr>
          <p:cNvSpPr txBox="1"/>
          <p:nvPr/>
        </p:nvSpPr>
        <p:spPr>
          <a:xfrm>
            <a:off x="5354526" y="844272"/>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6" name="Straight Connector 35">
            <a:extLst>
              <a:ext uri="{FF2B5EF4-FFF2-40B4-BE49-F238E27FC236}">
                <a16:creationId xmlns:a16="http://schemas.microsoft.com/office/drawing/2014/main" id="{6BEA7A49-FB27-94F4-B2A1-EC0B94B20269}"/>
              </a:ext>
            </a:extLst>
          </p:cNvPr>
          <p:cNvCxnSpPr/>
          <p:nvPr/>
        </p:nvCxnSpPr>
        <p:spPr>
          <a:xfrm>
            <a:off x="6635376"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5E141E-E5DE-AFD8-7895-BE3D900F29E9}"/>
              </a:ext>
            </a:extLst>
          </p:cNvPr>
          <p:cNvCxnSpPr/>
          <p:nvPr/>
        </p:nvCxnSpPr>
        <p:spPr>
          <a:xfrm>
            <a:off x="3667489"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C4A4C0-5718-28E1-A189-492071B6D38B}"/>
              </a:ext>
            </a:extLst>
          </p:cNvPr>
          <p:cNvCxnSpPr>
            <a:cxnSpLocks/>
          </p:cNvCxnSpPr>
          <p:nvPr/>
        </p:nvCxnSpPr>
        <p:spPr>
          <a:xfrm>
            <a:off x="7453444" y="3089530"/>
            <a:ext cx="2547210" cy="1919681"/>
          </a:xfrm>
          <a:prstGeom prst="line">
            <a:avLst/>
          </a:prstGeom>
          <a:ln w="57150">
            <a:solidFill>
              <a:srgbClr val="A00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7D76CA-BB16-803C-DB5B-D9B2D56BC329}"/>
              </a:ext>
            </a:extLst>
          </p:cNvPr>
          <p:cNvCxnSpPr>
            <a:cxnSpLocks/>
          </p:cNvCxnSpPr>
          <p:nvPr/>
        </p:nvCxnSpPr>
        <p:spPr>
          <a:xfrm flipH="1">
            <a:off x="7453444" y="2950956"/>
            <a:ext cx="2588803" cy="2076578"/>
          </a:xfrm>
          <a:prstGeom prst="line">
            <a:avLst/>
          </a:prstGeom>
          <a:ln w="57150">
            <a:solidFill>
              <a:srgbClr val="A0005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D8E3BD5-0257-3BBA-3BF4-AEA2B230B4BA}"/>
              </a:ext>
            </a:extLst>
          </p:cNvPr>
          <p:cNvSpPr txBox="1"/>
          <p:nvPr/>
        </p:nvSpPr>
        <p:spPr>
          <a:xfrm>
            <a:off x="1328715" y="884731"/>
            <a:ext cx="3953213" cy="646331"/>
          </a:xfrm>
          <a:prstGeom prst="rect">
            <a:avLst/>
          </a:prstGeom>
          <a:noFill/>
        </p:spPr>
        <p:txBody>
          <a:bodyPr wrap="square" rtlCol="0">
            <a:spAutoFit/>
          </a:bodyPr>
          <a:lstStyle/>
          <a:p>
            <a:r>
              <a:rPr lang="nl-NL" sz="3600" dirty="0">
                <a:latin typeface="Cavolini" panose="03000502040302020204" pitchFamily="66" charset="0"/>
                <a:ea typeface="Tahoma" panose="020B0604030504040204" pitchFamily="34" charset="0"/>
                <a:cs typeface="Cavolini" panose="03000502040302020204" pitchFamily="66" charset="0"/>
              </a:rPr>
              <a:t>1. Bloedgroep</a:t>
            </a:r>
            <a:endParaRPr lang="en-GB" sz="3600" dirty="0">
              <a:latin typeface="Cavolini" panose="03000502040302020204" pitchFamily="66" charset="0"/>
              <a:ea typeface="Tahoma" panose="020B0604030504040204" pitchFamily="34" charset="0"/>
              <a:cs typeface="Cavolini" panose="03000502040302020204" pitchFamily="66" charset="0"/>
            </a:endParaRPr>
          </a:p>
        </p:txBody>
      </p:sp>
      <p:pic>
        <p:nvPicPr>
          <p:cNvPr id="46" name="Picture 45">
            <a:extLst>
              <a:ext uri="{FF2B5EF4-FFF2-40B4-BE49-F238E27FC236}">
                <a16:creationId xmlns:a16="http://schemas.microsoft.com/office/drawing/2014/main" id="{5F91CE0C-F4DF-C15D-9EA4-5266D730A2F8}"/>
              </a:ext>
            </a:extLst>
          </p:cNvPr>
          <p:cNvPicPr>
            <a:picLocks noChangeAspect="1"/>
          </p:cNvPicPr>
          <p:nvPr/>
        </p:nvPicPr>
        <p:blipFill>
          <a:blip r:embed="rId6"/>
          <a:stretch>
            <a:fillRect/>
          </a:stretch>
        </p:blipFill>
        <p:spPr>
          <a:xfrm>
            <a:off x="5093442" y="3374250"/>
            <a:ext cx="1516997" cy="1868619"/>
          </a:xfrm>
          <a:prstGeom prst="rect">
            <a:avLst/>
          </a:prstGeom>
        </p:spPr>
      </p:pic>
      <p:sp>
        <p:nvSpPr>
          <p:cNvPr id="47" name="Oval 46">
            <a:extLst>
              <a:ext uri="{FF2B5EF4-FFF2-40B4-BE49-F238E27FC236}">
                <a16:creationId xmlns:a16="http://schemas.microsoft.com/office/drawing/2014/main" id="{D639CA97-082B-F1C2-5917-287DC32411E0}"/>
              </a:ext>
            </a:extLst>
          </p:cNvPr>
          <p:cNvSpPr/>
          <p:nvPr/>
        </p:nvSpPr>
        <p:spPr>
          <a:xfrm>
            <a:off x="6535684" y="3639094"/>
            <a:ext cx="337670" cy="3268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ABF807B1-D864-7499-CE59-EF2D9CB95E64}"/>
              </a:ext>
            </a:extLst>
          </p:cNvPr>
          <p:cNvCxnSpPr>
            <a:cxnSpLocks/>
          </p:cNvCxnSpPr>
          <p:nvPr/>
        </p:nvCxnSpPr>
        <p:spPr>
          <a:xfrm>
            <a:off x="6249463" y="3815209"/>
            <a:ext cx="29137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ACB11D8-7A9B-118A-9DF2-43CFAB60434A}"/>
              </a:ext>
            </a:extLst>
          </p:cNvPr>
          <p:cNvSpPr txBox="1"/>
          <p:nvPr/>
        </p:nvSpPr>
        <p:spPr>
          <a:xfrm rot="16200000">
            <a:off x="7060619" y="3375174"/>
            <a:ext cx="517395" cy="830997"/>
          </a:xfrm>
          <a:prstGeom prst="rect">
            <a:avLst/>
          </a:prstGeom>
          <a:noFill/>
        </p:spPr>
        <p:txBody>
          <a:bodyPr wrap="square" rtlCol="0">
            <a:spAutoFit/>
          </a:bodyPr>
          <a:lstStyle/>
          <a:p>
            <a:r>
              <a:rPr lang="nl-BE" sz="4800" b="1" dirty="0">
                <a:solidFill>
                  <a:srgbClr val="FF0000"/>
                </a:solidFill>
              </a:rPr>
              <a:t>Y</a:t>
            </a:r>
            <a:endParaRPr lang="en-GB" sz="4800" b="1" dirty="0">
              <a:solidFill>
                <a:srgbClr val="FF0000"/>
              </a:solidFill>
            </a:endParaRPr>
          </a:p>
        </p:txBody>
      </p:sp>
    </p:spTree>
    <p:extLst>
      <p:ext uri="{BB962C8B-B14F-4D97-AF65-F5344CB8AC3E}">
        <p14:creationId xmlns:p14="http://schemas.microsoft.com/office/powerpoint/2010/main" val="363194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19" r="-3" b="-1"/>
          <a:stretch/>
        </p:blipFill>
        <p:spPr bwMode="auto">
          <a:xfrm>
            <a:off x="0" y="-1323514"/>
            <a:ext cx="15418332" cy="10745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448605" y="785163"/>
            <a:ext cx="8843259" cy="43315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A5C5965-6DBD-758E-67F0-F0803328DE90}"/>
              </a:ext>
            </a:extLst>
          </p:cNvPr>
          <p:cNvSpPr txBox="1"/>
          <p:nvPr/>
        </p:nvSpPr>
        <p:spPr>
          <a:xfrm>
            <a:off x="6466541" y="1366720"/>
            <a:ext cx="337671" cy="923330"/>
          </a:xfrm>
          <a:prstGeom prst="rect">
            <a:avLst/>
          </a:prstGeom>
          <a:noFill/>
        </p:spPr>
        <p:txBody>
          <a:bodyPr wrap="square" rtlCol="0">
            <a:spAutoFit/>
          </a:bodyPr>
          <a:lstStyle/>
          <a:p>
            <a:r>
              <a:rPr lang="nl-BE" sz="5400" dirty="0">
                <a:solidFill>
                  <a:schemeClr val="bg1"/>
                </a:solidFill>
              </a:rPr>
              <a:t>A</a:t>
            </a:r>
            <a:endParaRPr lang="en-GB" sz="5400" dirty="0">
              <a:solidFill>
                <a:schemeClr val="bg1"/>
              </a:solidFill>
            </a:endParaRPr>
          </a:p>
        </p:txBody>
      </p:sp>
      <p:pic>
        <p:nvPicPr>
          <p:cNvPr id="23" name="Picture 22">
            <a:extLst>
              <a:ext uri="{FF2B5EF4-FFF2-40B4-BE49-F238E27FC236}">
                <a16:creationId xmlns:a16="http://schemas.microsoft.com/office/drawing/2014/main" id="{5E4DC7B6-E63C-FFAA-8FFA-F7C984EBCD25}"/>
              </a:ext>
            </a:extLst>
          </p:cNvPr>
          <p:cNvPicPr>
            <a:picLocks noChangeAspect="1"/>
          </p:cNvPicPr>
          <p:nvPr/>
        </p:nvPicPr>
        <p:blipFill>
          <a:blip r:embed="rId3"/>
          <a:stretch>
            <a:fillRect/>
          </a:stretch>
        </p:blipFill>
        <p:spPr>
          <a:xfrm>
            <a:off x="1864583" y="3200865"/>
            <a:ext cx="1596278" cy="1977690"/>
          </a:xfrm>
          <a:prstGeom prst="rect">
            <a:avLst/>
          </a:prstGeom>
        </p:spPr>
      </p:pic>
      <p:pic>
        <p:nvPicPr>
          <p:cNvPr id="24" name="Picture 23">
            <a:extLst>
              <a:ext uri="{FF2B5EF4-FFF2-40B4-BE49-F238E27FC236}">
                <a16:creationId xmlns:a16="http://schemas.microsoft.com/office/drawing/2014/main" id="{047FED3E-EA88-54A0-B449-311A309B3A79}"/>
              </a:ext>
            </a:extLst>
          </p:cNvPr>
          <p:cNvPicPr>
            <a:picLocks noChangeAspect="1"/>
          </p:cNvPicPr>
          <p:nvPr/>
        </p:nvPicPr>
        <p:blipFill>
          <a:blip r:embed="rId4"/>
          <a:stretch>
            <a:fillRect/>
          </a:stretch>
        </p:blipFill>
        <p:spPr>
          <a:xfrm>
            <a:off x="7903679" y="3111218"/>
            <a:ext cx="1646741" cy="2067337"/>
          </a:xfrm>
          <a:prstGeom prst="rect">
            <a:avLst/>
          </a:prstGeom>
        </p:spPr>
      </p:pic>
      <p:pic>
        <p:nvPicPr>
          <p:cNvPr id="28" name="Picture 2" descr="https://cdn.shopify.com/s/files/1/0316/8657/files/Kidney.png?1418">
            <a:extLst>
              <a:ext uri="{FF2B5EF4-FFF2-40B4-BE49-F238E27FC236}">
                <a16:creationId xmlns:a16="http://schemas.microsoft.com/office/drawing/2014/main" id="{9E0614C7-CDDB-B96E-8D7E-7AEF3DB69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576" y="1366720"/>
            <a:ext cx="1712260" cy="210561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17E92400-6C3B-86C0-67AD-9EE0095F775B}"/>
              </a:ext>
            </a:extLst>
          </p:cNvPr>
          <p:cNvSpPr/>
          <p:nvPr/>
        </p:nvSpPr>
        <p:spPr>
          <a:xfrm>
            <a:off x="2014359" y="1835512"/>
            <a:ext cx="1296727" cy="1318793"/>
          </a:xfrm>
          <a:prstGeom prst="ellipse">
            <a:avLst/>
          </a:prstGeom>
          <a:solidFill>
            <a:srgbClr val="7EB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826B916-3F42-03E6-EC98-F94064992C7C}"/>
              </a:ext>
            </a:extLst>
          </p:cNvPr>
          <p:cNvSpPr txBox="1"/>
          <p:nvPr/>
        </p:nvSpPr>
        <p:spPr>
          <a:xfrm>
            <a:off x="2325051" y="1982389"/>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C39A8DA3-E9C7-C199-BC07-20869F871BBA}"/>
              </a:ext>
            </a:extLst>
          </p:cNvPr>
          <p:cNvSpPr/>
          <p:nvPr/>
        </p:nvSpPr>
        <p:spPr>
          <a:xfrm>
            <a:off x="7988825" y="1835512"/>
            <a:ext cx="1296727" cy="1318793"/>
          </a:xfrm>
          <a:prstGeom prst="ellipse">
            <a:avLst/>
          </a:prstGeom>
          <a:solidFill>
            <a:srgbClr val="053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5A1151A-36B4-FE18-CC1E-ECFF9CA7BC6C}"/>
              </a:ext>
            </a:extLst>
          </p:cNvPr>
          <p:cNvSpPr txBox="1"/>
          <p:nvPr/>
        </p:nvSpPr>
        <p:spPr>
          <a:xfrm>
            <a:off x="8299517" y="2033243"/>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Oval 32">
            <a:extLst>
              <a:ext uri="{FF2B5EF4-FFF2-40B4-BE49-F238E27FC236}">
                <a16:creationId xmlns:a16="http://schemas.microsoft.com/office/drawing/2014/main" id="{F5FFF78F-DAA0-2BFE-0620-63E7DFD5F0F5}"/>
              </a:ext>
            </a:extLst>
          </p:cNvPr>
          <p:cNvSpPr/>
          <p:nvPr/>
        </p:nvSpPr>
        <p:spPr>
          <a:xfrm>
            <a:off x="5001592" y="663596"/>
            <a:ext cx="1296727" cy="1318793"/>
          </a:xfrm>
          <a:prstGeom prst="ellipse">
            <a:avLst/>
          </a:prstGeom>
          <a:solidFill>
            <a:srgbClr val="E58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E2D29FA-3A73-CE13-FFD5-EB6F97B0C097}"/>
              </a:ext>
            </a:extLst>
          </p:cNvPr>
          <p:cNvSpPr txBox="1"/>
          <p:nvPr/>
        </p:nvSpPr>
        <p:spPr>
          <a:xfrm>
            <a:off x="5354526" y="844272"/>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6" name="Straight Connector 35">
            <a:extLst>
              <a:ext uri="{FF2B5EF4-FFF2-40B4-BE49-F238E27FC236}">
                <a16:creationId xmlns:a16="http://schemas.microsoft.com/office/drawing/2014/main" id="{6BEA7A49-FB27-94F4-B2A1-EC0B94B20269}"/>
              </a:ext>
            </a:extLst>
          </p:cNvPr>
          <p:cNvCxnSpPr/>
          <p:nvPr/>
        </p:nvCxnSpPr>
        <p:spPr>
          <a:xfrm>
            <a:off x="6635376"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5E141E-E5DE-AFD8-7895-BE3D900F29E9}"/>
              </a:ext>
            </a:extLst>
          </p:cNvPr>
          <p:cNvCxnSpPr/>
          <p:nvPr/>
        </p:nvCxnSpPr>
        <p:spPr>
          <a:xfrm>
            <a:off x="3667489"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B6A660-3EC9-B181-4205-ED371BA16240}"/>
              </a:ext>
            </a:extLst>
          </p:cNvPr>
          <p:cNvSpPr txBox="1"/>
          <p:nvPr/>
        </p:nvSpPr>
        <p:spPr>
          <a:xfrm>
            <a:off x="1328715" y="884731"/>
            <a:ext cx="3953213" cy="646331"/>
          </a:xfrm>
          <a:prstGeom prst="rect">
            <a:avLst/>
          </a:prstGeom>
          <a:noFill/>
        </p:spPr>
        <p:txBody>
          <a:bodyPr wrap="square" rtlCol="0">
            <a:spAutoFit/>
          </a:bodyPr>
          <a:lstStyle/>
          <a:p>
            <a:r>
              <a:rPr lang="nl-NL" sz="3600" dirty="0">
                <a:latin typeface="Cavolini" panose="03000502040302020204" pitchFamily="66" charset="0"/>
                <a:ea typeface="Tahoma" panose="020B0604030504040204" pitchFamily="34" charset="0"/>
                <a:cs typeface="Cavolini" panose="03000502040302020204" pitchFamily="66" charset="0"/>
              </a:rPr>
              <a:t>1. Bloedgroep</a:t>
            </a:r>
            <a:endParaRPr lang="en-GB" sz="3600" dirty="0">
              <a:latin typeface="Cavolini" panose="03000502040302020204" pitchFamily="66" charset="0"/>
              <a:ea typeface="Tahoma" panose="020B0604030504040204" pitchFamily="34" charset="0"/>
              <a:cs typeface="Cavolini" panose="03000502040302020204" pitchFamily="66" charset="0"/>
            </a:endParaRPr>
          </a:p>
        </p:txBody>
      </p:sp>
      <p:pic>
        <p:nvPicPr>
          <p:cNvPr id="11" name="Picture 10">
            <a:extLst>
              <a:ext uri="{FF2B5EF4-FFF2-40B4-BE49-F238E27FC236}">
                <a16:creationId xmlns:a16="http://schemas.microsoft.com/office/drawing/2014/main" id="{B11EBBF7-C02E-1223-150D-2C17039664AF}"/>
              </a:ext>
            </a:extLst>
          </p:cNvPr>
          <p:cNvPicPr>
            <a:picLocks noChangeAspect="1"/>
          </p:cNvPicPr>
          <p:nvPr/>
        </p:nvPicPr>
        <p:blipFill>
          <a:blip r:embed="rId6"/>
          <a:stretch>
            <a:fillRect/>
          </a:stretch>
        </p:blipFill>
        <p:spPr>
          <a:xfrm>
            <a:off x="5093442" y="3374250"/>
            <a:ext cx="1516997" cy="1868619"/>
          </a:xfrm>
          <a:prstGeom prst="rect">
            <a:avLst/>
          </a:prstGeom>
        </p:spPr>
      </p:pic>
      <p:cxnSp>
        <p:nvCxnSpPr>
          <p:cNvPr id="12" name="Straight Connector 11">
            <a:extLst>
              <a:ext uri="{FF2B5EF4-FFF2-40B4-BE49-F238E27FC236}">
                <a16:creationId xmlns:a16="http://schemas.microsoft.com/office/drawing/2014/main" id="{D0946D96-12DE-A87C-38C7-B2022DDFCE8D}"/>
              </a:ext>
            </a:extLst>
          </p:cNvPr>
          <p:cNvCxnSpPr>
            <a:cxnSpLocks/>
          </p:cNvCxnSpPr>
          <p:nvPr/>
        </p:nvCxnSpPr>
        <p:spPr>
          <a:xfrm>
            <a:off x="6249463" y="3815209"/>
            <a:ext cx="29137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94357F4-342C-FAA4-5722-E9390B9557E3}"/>
              </a:ext>
            </a:extLst>
          </p:cNvPr>
          <p:cNvSpPr/>
          <p:nvPr/>
        </p:nvSpPr>
        <p:spPr>
          <a:xfrm>
            <a:off x="6535684" y="3639094"/>
            <a:ext cx="337670" cy="3268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6305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19" r="-3" b="-1"/>
          <a:stretch/>
        </p:blipFill>
        <p:spPr bwMode="auto">
          <a:xfrm>
            <a:off x="0" y="-1323514"/>
            <a:ext cx="15418332" cy="10745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448605" y="785163"/>
            <a:ext cx="8843259" cy="43315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A5C5965-6DBD-758E-67F0-F0803328DE90}"/>
              </a:ext>
            </a:extLst>
          </p:cNvPr>
          <p:cNvSpPr txBox="1"/>
          <p:nvPr/>
        </p:nvSpPr>
        <p:spPr>
          <a:xfrm>
            <a:off x="6466541" y="1366720"/>
            <a:ext cx="337671" cy="923330"/>
          </a:xfrm>
          <a:prstGeom prst="rect">
            <a:avLst/>
          </a:prstGeom>
          <a:noFill/>
        </p:spPr>
        <p:txBody>
          <a:bodyPr wrap="square" rtlCol="0">
            <a:spAutoFit/>
          </a:bodyPr>
          <a:lstStyle/>
          <a:p>
            <a:r>
              <a:rPr lang="nl-BE" sz="5400" dirty="0">
                <a:solidFill>
                  <a:schemeClr val="bg1"/>
                </a:solidFill>
              </a:rPr>
              <a:t>A</a:t>
            </a:r>
            <a:endParaRPr lang="en-GB" sz="5400" dirty="0">
              <a:solidFill>
                <a:schemeClr val="bg1"/>
              </a:solidFill>
            </a:endParaRPr>
          </a:p>
        </p:txBody>
      </p:sp>
      <p:pic>
        <p:nvPicPr>
          <p:cNvPr id="23" name="Picture 22">
            <a:extLst>
              <a:ext uri="{FF2B5EF4-FFF2-40B4-BE49-F238E27FC236}">
                <a16:creationId xmlns:a16="http://schemas.microsoft.com/office/drawing/2014/main" id="{5E4DC7B6-E63C-FFAA-8FFA-F7C984EBCD25}"/>
              </a:ext>
            </a:extLst>
          </p:cNvPr>
          <p:cNvPicPr>
            <a:picLocks noChangeAspect="1"/>
          </p:cNvPicPr>
          <p:nvPr/>
        </p:nvPicPr>
        <p:blipFill>
          <a:blip r:embed="rId3"/>
          <a:stretch>
            <a:fillRect/>
          </a:stretch>
        </p:blipFill>
        <p:spPr>
          <a:xfrm>
            <a:off x="1864583" y="3200865"/>
            <a:ext cx="1596278" cy="1977690"/>
          </a:xfrm>
          <a:prstGeom prst="rect">
            <a:avLst/>
          </a:prstGeom>
        </p:spPr>
      </p:pic>
      <p:pic>
        <p:nvPicPr>
          <p:cNvPr id="24" name="Picture 23">
            <a:extLst>
              <a:ext uri="{FF2B5EF4-FFF2-40B4-BE49-F238E27FC236}">
                <a16:creationId xmlns:a16="http://schemas.microsoft.com/office/drawing/2014/main" id="{047FED3E-EA88-54A0-B449-311A309B3A79}"/>
              </a:ext>
            </a:extLst>
          </p:cNvPr>
          <p:cNvPicPr>
            <a:picLocks noChangeAspect="1"/>
          </p:cNvPicPr>
          <p:nvPr/>
        </p:nvPicPr>
        <p:blipFill>
          <a:blip r:embed="rId4"/>
          <a:stretch>
            <a:fillRect/>
          </a:stretch>
        </p:blipFill>
        <p:spPr>
          <a:xfrm>
            <a:off x="7903679" y="3111218"/>
            <a:ext cx="1646741" cy="2067337"/>
          </a:xfrm>
          <a:prstGeom prst="rect">
            <a:avLst/>
          </a:prstGeom>
        </p:spPr>
      </p:pic>
      <p:pic>
        <p:nvPicPr>
          <p:cNvPr id="28" name="Picture 2" descr="https://cdn.shopify.com/s/files/1/0316/8657/files/Kidney.png?1418">
            <a:extLst>
              <a:ext uri="{FF2B5EF4-FFF2-40B4-BE49-F238E27FC236}">
                <a16:creationId xmlns:a16="http://schemas.microsoft.com/office/drawing/2014/main" id="{9E0614C7-CDDB-B96E-8D7E-7AEF3DB69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576" y="1366720"/>
            <a:ext cx="1712260" cy="210561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17E92400-6C3B-86C0-67AD-9EE0095F775B}"/>
              </a:ext>
            </a:extLst>
          </p:cNvPr>
          <p:cNvSpPr/>
          <p:nvPr/>
        </p:nvSpPr>
        <p:spPr>
          <a:xfrm>
            <a:off x="2014359" y="1835512"/>
            <a:ext cx="1296727" cy="1318793"/>
          </a:xfrm>
          <a:prstGeom prst="ellipse">
            <a:avLst/>
          </a:prstGeom>
          <a:solidFill>
            <a:srgbClr val="7EB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39A8DA3-E9C7-C199-BC07-20869F871BBA}"/>
              </a:ext>
            </a:extLst>
          </p:cNvPr>
          <p:cNvSpPr/>
          <p:nvPr/>
        </p:nvSpPr>
        <p:spPr>
          <a:xfrm>
            <a:off x="7988825" y="1835512"/>
            <a:ext cx="1296727" cy="1318793"/>
          </a:xfrm>
          <a:prstGeom prst="ellipse">
            <a:avLst/>
          </a:prstGeom>
          <a:solidFill>
            <a:srgbClr val="053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6BEA7A49-FB27-94F4-B2A1-EC0B94B20269}"/>
              </a:ext>
            </a:extLst>
          </p:cNvPr>
          <p:cNvCxnSpPr/>
          <p:nvPr/>
        </p:nvCxnSpPr>
        <p:spPr>
          <a:xfrm>
            <a:off x="6635376"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5E141E-E5DE-AFD8-7895-BE3D900F29E9}"/>
              </a:ext>
            </a:extLst>
          </p:cNvPr>
          <p:cNvCxnSpPr/>
          <p:nvPr/>
        </p:nvCxnSpPr>
        <p:spPr>
          <a:xfrm>
            <a:off x="3667489"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B6A660-3EC9-B181-4205-ED371BA16240}"/>
              </a:ext>
            </a:extLst>
          </p:cNvPr>
          <p:cNvSpPr txBox="1"/>
          <p:nvPr/>
        </p:nvSpPr>
        <p:spPr>
          <a:xfrm>
            <a:off x="1328715" y="884731"/>
            <a:ext cx="3953213" cy="646331"/>
          </a:xfrm>
          <a:prstGeom prst="rect">
            <a:avLst/>
          </a:prstGeom>
          <a:noFill/>
        </p:spPr>
        <p:txBody>
          <a:bodyPr wrap="square" rtlCol="0">
            <a:spAutoFit/>
          </a:bodyPr>
          <a:lstStyle/>
          <a:p>
            <a:r>
              <a:rPr lang="nl-NL" sz="3600" dirty="0">
                <a:latin typeface="Cavolini" panose="03000502040302020204" pitchFamily="66" charset="0"/>
                <a:ea typeface="Tahoma" panose="020B0604030504040204" pitchFamily="34" charset="0"/>
                <a:cs typeface="Cavolini" panose="03000502040302020204" pitchFamily="66" charset="0"/>
              </a:rPr>
              <a:t>2. Weefseltype</a:t>
            </a:r>
            <a:endParaRPr lang="en-GB" sz="3600" dirty="0">
              <a:latin typeface="Cavolini" panose="03000502040302020204" pitchFamily="66" charset="0"/>
              <a:ea typeface="Tahoma" panose="020B0604030504040204" pitchFamily="34" charset="0"/>
              <a:cs typeface="Cavolini" panose="03000502040302020204" pitchFamily="66" charset="0"/>
            </a:endParaRPr>
          </a:p>
        </p:txBody>
      </p:sp>
      <p:pic>
        <p:nvPicPr>
          <p:cNvPr id="3" name="Picture 2">
            <a:extLst>
              <a:ext uri="{FF2B5EF4-FFF2-40B4-BE49-F238E27FC236}">
                <a16:creationId xmlns:a16="http://schemas.microsoft.com/office/drawing/2014/main" id="{2E9481C9-D57D-A0EC-9659-56C60ADD42AA}"/>
              </a:ext>
            </a:extLst>
          </p:cNvPr>
          <p:cNvPicPr>
            <a:picLocks noChangeAspect="1"/>
          </p:cNvPicPr>
          <p:nvPr/>
        </p:nvPicPr>
        <p:blipFill>
          <a:blip r:embed="rId6"/>
          <a:stretch>
            <a:fillRect/>
          </a:stretch>
        </p:blipFill>
        <p:spPr>
          <a:xfrm>
            <a:off x="5108407" y="3472338"/>
            <a:ext cx="1479699" cy="1778873"/>
          </a:xfrm>
          <a:prstGeom prst="rect">
            <a:avLst/>
          </a:prstGeom>
        </p:spPr>
      </p:pic>
      <p:cxnSp>
        <p:nvCxnSpPr>
          <p:cNvPr id="10" name="Straight Connector 9">
            <a:extLst>
              <a:ext uri="{FF2B5EF4-FFF2-40B4-BE49-F238E27FC236}">
                <a16:creationId xmlns:a16="http://schemas.microsoft.com/office/drawing/2014/main" id="{72E0C77F-C781-777C-FBE1-D02C221A9B2C}"/>
              </a:ext>
            </a:extLst>
          </p:cNvPr>
          <p:cNvCxnSpPr>
            <a:cxnSpLocks/>
          </p:cNvCxnSpPr>
          <p:nvPr/>
        </p:nvCxnSpPr>
        <p:spPr>
          <a:xfrm>
            <a:off x="6249463" y="3815209"/>
            <a:ext cx="291373"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66A9D01-9BA6-6E75-1853-DE69948F0C0F}"/>
              </a:ext>
            </a:extLst>
          </p:cNvPr>
          <p:cNvSpPr/>
          <p:nvPr/>
        </p:nvSpPr>
        <p:spPr>
          <a:xfrm>
            <a:off x="6535684" y="3639094"/>
            <a:ext cx="337670" cy="326840"/>
          </a:xfrm>
          <a:prstGeom prst="ellipse">
            <a:avLst/>
          </a:prstGeom>
          <a:solidFill>
            <a:srgbClr val="FFB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97DE0712-0419-8D05-587C-C5581208F5DB}"/>
              </a:ext>
            </a:extLst>
          </p:cNvPr>
          <p:cNvCxnSpPr>
            <a:cxnSpLocks/>
          </p:cNvCxnSpPr>
          <p:nvPr/>
        </p:nvCxnSpPr>
        <p:spPr>
          <a:xfrm>
            <a:off x="6489689" y="4275617"/>
            <a:ext cx="291373" cy="0"/>
          </a:xfrm>
          <a:prstGeom prst="line">
            <a:avLst/>
          </a:prstGeom>
          <a:ln w="57150">
            <a:solidFill>
              <a:srgbClr val="FFB914"/>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96D7D49-2794-1E35-A9EB-593DBC43DD4B}"/>
              </a:ext>
            </a:extLst>
          </p:cNvPr>
          <p:cNvSpPr/>
          <p:nvPr/>
        </p:nvSpPr>
        <p:spPr>
          <a:xfrm>
            <a:off x="6704519" y="4133016"/>
            <a:ext cx="337670" cy="326840"/>
          </a:xfrm>
          <a:prstGeom prst="ellipse">
            <a:avLst/>
          </a:prstGeom>
          <a:solidFill>
            <a:srgbClr val="FFB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9E83B329-A0AC-4105-1049-721E7B445894}"/>
              </a:ext>
            </a:extLst>
          </p:cNvPr>
          <p:cNvCxnSpPr>
            <a:cxnSpLocks/>
          </p:cNvCxnSpPr>
          <p:nvPr/>
        </p:nvCxnSpPr>
        <p:spPr>
          <a:xfrm>
            <a:off x="5108407" y="3717352"/>
            <a:ext cx="291373" cy="0"/>
          </a:xfrm>
          <a:prstGeom prst="line">
            <a:avLst/>
          </a:prstGeom>
          <a:ln w="57150">
            <a:solidFill>
              <a:srgbClr val="00AAA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0EF4F8B-4A1A-EB6B-712C-4216ADBA159C}"/>
              </a:ext>
            </a:extLst>
          </p:cNvPr>
          <p:cNvSpPr/>
          <p:nvPr/>
        </p:nvSpPr>
        <p:spPr>
          <a:xfrm>
            <a:off x="4823159" y="3539980"/>
            <a:ext cx="337670" cy="326840"/>
          </a:xfrm>
          <a:prstGeom prst="ellipse">
            <a:avLst/>
          </a:prstGeom>
          <a:solidFill>
            <a:srgbClr val="00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7E425E4-407F-43DA-579A-F3839B4DE822}"/>
              </a:ext>
            </a:extLst>
          </p:cNvPr>
          <p:cNvSpPr/>
          <p:nvPr/>
        </p:nvSpPr>
        <p:spPr>
          <a:xfrm>
            <a:off x="4666881" y="3965934"/>
            <a:ext cx="337670" cy="326840"/>
          </a:xfrm>
          <a:prstGeom prst="ellipse">
            <a:avLst/>
          </a:prstGeom>
          <a:solidFill>
            <a:srgbClr val="00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710C7C2F-1573-7E0A-E0B8-36644E39E35C}"/>
              </a:ext>
            </a:extLst>
          </p:cNvPr>
          <p:cNvCxnSpPr>
            <a:cxnSpLocks/>
          </p:cNvCxnSpPr>
          <p:nvPr/>
        </p:nvCxnSpPr>
        <p:spPr>
          <a:xfrm>
            <a:off x="4962720" y="4116406"/>
            <a:ext cx="291373" cy="0"/>
          </a:xfrm>
          <a:prstGeom prst="line">
            <a:avLst/>
          </a:prstGeom>
          <a:ln w="57150">
            <a:solidFill>
              <a:srgbClr val="00AA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5478BF-3A41-ADBD-2DE0-6C644C04ABED}"/>
              </a:ext>
            </a:extLst>
          </p:cNvPr>
          <p:cNvCxnSpPr>
            <a:cxnSpLocks/>
          </p:cNvCxnSpPr>
          <p:nvPr/>
        </p:nvCxnSpPr>
        <p:spPr>
          <a:xfrm>
            <a:off x="4880080" y="4754792"/>
            <a:ext cx="291373"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168459-EAE8-82B8-69F7-06721EE7A870}"/>
              </a:ext>
            </a:extLst>
          </p:cNvPr>
          <p:cNvCxnSpPr>
            <a:cxnSpLocks/>
          </p:cNvCxnSpPr>
          <p:nvPr/>
        </p:nvCxnSpPr>
        <p:spPr>
          <a:xfrm>
            <a:off x="6442419" y="4755188"/>
            <a:ext cx="291373"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BB410E6-9738-6FC0-D903-C113A5142EF9}"/>
              </a:ext>
            </a:extLst>
          </p:cNvPr>
          <p:cNvSpPr/>
          <p:nvPr/>
        </p:nvSpPr>
        <p:spPr>
          <a:xfrm>
            <a:off x="6691962" y="4591372"/>
            <a:ext cx="337670" cy="326840"/>
          </a:xfrm>
          <a:prstGeom prst="ellipse">
            <a:avLst/>
          </a:prstGeom>
          <a:solidFill>
            <a:srgbClr val="E58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6AF2536-D2B5-7BF6-3DF8-823E9332D53D}"/>
              </a:ext>
            </a:extLst>
          </p:cNvPr>
          <p:cNvSpPr txBox="1"/>
          <p:nvPr/>
        </p:nvSpPr>
        <p:spPr>
          <a:xfrm>
            <a:off x="2325051" y="1982389"/>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6</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id="{6D47C710-71E2-50A5-A2F5-5F5EBF20C323}"/>
              </a:ext>
            </a:extLst>
          </p:cNvPr>
          <p:cNvSpPr txBox="1"/>
          <p:nvPr/>
        </p:nvSpPr>
        <p:spPr>
          <a:xfrm rot="16200000">
            <a:off x="7060619" y="3375174"/>
            <a:ext cx="517395" cy="830997"/>
          </a:xfrm>
          <a:prstGeom prst="rect">
            <a:avLst/>
          </a:prstGeom>
          <a:noFill/>
        </p:spPr>
        <p:txBody>
          <a:bodyPr wrap="square" rtlCol="0">
            <a:spAutoFit/>
          </a:bodyPr>
          <a:lstStyle/>
          <a:p>
            <a:r>
              <a:rPr lang="nl-BE" sz="4800" b="1" dirty="0">
                <a:solidFill>
                  <a:srgbClr val="FF0000"/>
                </a:solidFill>
              </a:rPr>
              <a:t>Y</a:t>
            </a:r>
            <a:endParaRPr lang="en-GB" sz="4800" b="1" dirty="0">
              <a:solidFill>
                <a:srgbClr val="FF0000"/>
              </a:solidFill>
            </a:endParaRPr>
          </a:p>
        </p:txBody>
      </p:sp>
      <p:sp>
        <p:nvSpPr>
          <p:cNvPr id="43" name="TextBox 42">
            <a:extLst>
              <a:ext uri="{FF2B5EF4-FFF2-40B4-BE49-F238E27FC236}">
                <a16:creationId xmlns:a16="http://schemas.microsoft.com/office/drawing/2014/main" id="{FF781367-E28A-5214-4EAE-232B37A6696C}"/>
              </a:ext>
            </a:extLst>
          </p:cNvPr>
          <p:cNvSpPr txBox="1"/>
          <p:nvPr/>
        </p:nvSpPr>
        <p:spPr>
          <a:xfrm rot="16200000">
            <a:off x="7066348" y="4303055"/>
            <a:ext cx="517395" cy="830997"/>
          </a:xfrm>
          <a:prstGeom prst="rect">
            <a:avLst/>
          </a:prstGeom>
          <a:noFill/>
        </p:spPr>
        <p:txBody>
          <a:bodyPr wrap="square" rtlCol="0">
            <a:spAutoFit/>
          </a:bodyPr>
          <a:lstStyle/>
          <a:p>
            <a:r>
              <a:rPr lang="nl-BE" sz="4800" b="1" dirty="0">
                <a:solidFill>
                  <a:srgbClr val="FF0000"/>
                </a:solidFill>
              </a:rPr>
              <a:t>Y</a:t>
            </a:r>
            <a:endParaRPr lang="en-GB" sz="4800" b="1" dirty="0">
              <a:solidFill>
                <a:srgbClr val="FF0000"/>
              </a:solidFill>
            </a:endParaRPr>
          </a:p>
        </p:txBody>
      </p:sp>
      <p:sp>
        <p:nvSpPr>
          <p:cNvPr id="44" name="TextBox 43">
            <a:extLst>
              <a:ext uri="{FF2B5EF4-FFF2-40B4-BE49-F238E27FC236}">
                <a16:creationId xmlns:a16="http://schemas.microsoft.com/office/drawing/2014/main" id="{37906361-05A5-3F49-8053-E8A2E547FA2C}"/>
              </a:ext>
            </a:extLst>
          </p:cNvPr>
          <p:cNvSpPr txBox="1"/>
          <p:nvPr/>
        </p:nvSpPr>
        <p:spPr>
          <a:xfrm>
            <a:off x="8313747" y="1987511"/>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a16="http://schemas.microsoft.com/office/drawing/2014/main" id="{2AC79440-2C41-FBF0-4A92-758349BE0DA7}"/>
              </a:ext>
            </a:extLst>
          </p:cNvPr>
          <p:cNvSpPr txBox="1"/>
          <p:nvPr/>
        </p:nvSpPr>
        <p:spPr>
          <a:xfrm rot="16200000">
            <a:off x="7223754" y="3839114"/>
            <a:ext cx="517395" cy="830997"/>
          </a:xfrm>
          <a:prstGeom prst="rect">
            <a:avLst/>
          </a:prstGeom>
          <a:noFill/>
        </p:spPr>
        <p:txBody>
          <a:bodyPr wrap="square" rtlCol="0">
            <a:spAutoFit/>
          </a:bodyPr>
          <a:lstStyle/>
          <a:p>
            <a:r>
              <a:rPr lang="nl-BE" sz="4800" b="1" dirty="0">
                <a:solidFill>
                  <a:srgbClr val="FF0000"/>
                </a:solidFill>
              </a:rPr>
              <a:t>Y</a:t>
            </a:r>
            <a:endParaRPr lang="en-GB" sz="4800" b="1" dirty="0">
              <a:solidFill>
                <a:srgbClr val="FF0000"/>
              </a:solidFill>
            </a:endParaRPr>
          </a:p>
        </p:txBody>
      </p:sp>
      <p:sp>
        <p:nvSpPr>
          <p:cNvPr id="47" name="Oval 46">
            <a:extLst>
              <a:ext uri="{FF2B5EF4-FFF2-40B4-BE49-F238E27FC236}">
                <a16:creationId xmlns:a16="http://schemas.microsoft.com/office/drawing/2014/main" id="{2E191BDA-E612-D4CB-1951-2681CC7653B8}"/>
              </a:ext>
            </a:extLst>
          </p:cNvPr>
          <p:cNvSpPr/>
          <p:nvPr/>
        </p:nvSpPr>
        <p:spPr>
          <a:xfrm>
            <a:off x="4589222" y="4591372"/>
            <a:ext cx="337670" cy="326840"/>
          </a:xfrm>
          <a:prstGeom prst="ellipse">
            <a:avLst/>
          </a:prstGeom>
          <a:solidFill>
            <a:srgbClr val="E58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32C68248-9E3C-056F-F026-6C536A86B0D5}"/>
              </a:ext>
            </a:extLst>
          </p:cNvPr>
          <p:cNvSpPr/>
          <p:nvPr/>
        </p:nvSpPr>
        <p:spPr>
          <a:xfrm>
            <a:off x="1448605" y="1679445"/>
            <a:ext cx="2425163" cy="3571766"/>
          </a:xfrm>
          <a:prstGeom prst="roundRect">
            <a:avLst/>
          </a:prstGeom>
          <a:solidFill>
            <a:srgbClr val="7EB6AD">
              <a:alpha val="16863"/>
            </a:srgbClr>
          </a:solidFill>
          <a:ln w="38100">
            <a:solidFill>
              <a:srgbClr val="00A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83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19" r="-3" b="-1"/>
          <a:stretch/>
        </p:blipFill>
        <p:spPr bwMode="auto">
          <a:xfrm>
            <a:off x="0" y="-1323514"/>
            <a:ext cx="15418332" cy="10745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448605" y="785163"/>
            <a:ext cx="8843259" cy="43315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 descr="70 &#10;40 &#10;ин &#10;1935-1994 &#10;взд &#10;3 &#10;70 &#10;40 &#10;оин &#10;щьП &#10;цвз &#10;о мм &#10;4 ММ &#10;5 &#10;1%-04 &#10;70 &#10;723 &#10;3 &#10;о мм &#10;2 мм &#10;4 мм &#10;5 мм &#10;6 мм &#10;5 ">
            <a:extLst>
              <a:ext uri="{FF2B5EF4-FFF2-40B4-BE49-F238E27FC236}">
                <a16:creationId xmlns:a16="http://schemas.microsoft.com/office/drawing/2014/main" id="{55724EF1-2D27-34AA-77B4-910DF90A8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72"/>
          <a:stretch/>
        </p:blipFill>
        <p:spPr bwMode="auto">
          <a:xfrm>
            <a:off x="2921459" y="718367"/>
            <a:ext cx="7615100" cy="4465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B6A660-3EC9-B181-4205-ED371BA16240}"/>
              </a:ext>
            </a:extLst>
          </p:cNvPr>
          <p:cNvSpPr txBox="1"/>
          <p:nvPr/>
        </p:nvSpPr>
        <p:spPr>
          <a:xfrm>
            <a:off x="1328715" y="884731"/>
            <a:ext cx="3953213" cy="646331"/>
          </a:xfrm>
          <a:prstGeom prst="rect">
            <a:avLst/>
          </a:prstGeom>
          <a:solidFill>
            <a:schemeClr val="bg1"/>
          </a:solidFill>
        </p:spPr>
        <p:txBody>
          <a:bodyPr wrap="square" rtlCol="0">
            <a:spAutoFit/>
          </a:bodyPr>
          <a:lstStyle/>
          <a:p>
            <a:r>
              <a:rPr lang="nl-NL" sz="3600" dirty="0">
                <a:latin typeface="Cavolini" panose="03000502040302020204" pitchFamily="66" charset="0"/>
                <a:ea typeface="Tahoma" panose="020B0604030504040204" pitchFamily="34" charset="0"/>
                <a:cs typeface="Cavolini" panose="03000502040302020204" pitchFamily="66" charset="0"/>
              </a:rPr>
              <a:t>2. Weefseltype</a:t>
            </a:r>
            <a:endParaRPr lang="en-GB" sz="3600" dirty="0">
              <a:latin typeface="Cavolini" panose="03000502040302020204" pitchFamily="66" charset="0"/>
              <a:ea typeface="Tahoma" panose="020B0604030504040204" pitchFamily="34" charset="0"/>
              <a:cs typeface="Cavolini" panose="03000502040302020204" pitchFamily="66" charset="0"/>
            </a:endParaRPr>
          </a:p>
        </p:txBody>
      </p:sp>
    </p:spTree>
    <p:extLst>
      <p:ext uri="{BB962C8B-B14F-4D97-AF65-F5344CB8AC3E}">
        <p14:creationId xmlns:p14="http://schemas.microsoft.com/office/powerpoint/2010/main" val="273054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19" r="-3" b="-1"/>
          <a:stretch/>
        </p:blipFill>
        <p:spPr bwMode="auto">
          <a:xfrm>
            <a:off x="0" y="-1323514"/>
            <a:ext cx="15418332" cy="10745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448605" y="785163"/>
            <a:ext cx="8843259" cy="43315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A5C5965-6DBD-758E-67F0-F0803328DE90}"/>
              </a:ext>
            </a:extLst>
          </p:cNvPr>
          <p:cNvSpPr txBox="1"/>
          <p:nvPr/>
        </p:nvSpPr>
        <p:spPr>
          <a:xfrm>
            <a:off x="6466541" y="1366720"/>
            <a:ext cx="337671" cy="923330"/>
          </a:xfrm>
          <a:prstGeom prst="rect">
            <a:avLst/>
          </a:prstGeom>
          <a:noFill/>
        </p:spPr>
        <p:txBody>
          <a:bodyPr wrap="square" rtlCol="0">
            <a:spAutoFit/>
          </a:bodyPr>
          <a:lstStyle/>
          <a:p>
            <a:r>
              <a:rPr lang="nl-BE" sz="5400" dirty="0">
                <a:solidFill>
                  <a:schemeClr val="bg1"/>
                </a:solidFill>
              </a:rPr>
              <a:t>A</a:t>
            </a:r>
            <a:endParaRPr lang="en-GB" sz="5400" dirty="0">
              <a:solidFill>
                <a:schemeClr val="bg1"/>
              </a:solidFill>
            </a:endParaRPr>
          </a:p>
        </p:txBody>
      </p:sp>
      <p:pic>
        <p:nvPicPr>
          <p:cNvPr id="23" name="Picture 22">
            <a:extLst>
              <a:ext uri="{FF2B5EF4-FFF2-40B4-BE49-F238E27FC236}">
                <a16:creationId xmlns:a16="http://schemas.microsoft.com/office/drawing/2014/main" id="{5E4DC7B6-E63C-FFAA-8FFA-F7C984EBCD25}"/>
              </a:ext>
            </a:extLst>
          </p:cNvPr>
          <p:cNvPicPr>
            <a:picLocks noChangeAspect="1"/>
          </p:cNvPicPr>
          <p:nvPr/>
        </p:nvPicPr>
        <p:blipFill>
          <a:blip r:embed="rId3"/>
          <a:stretch>
            <a:fillRect/>
          </a:stretch>
        </p:blipFill>
        <p:spPr>
          <a:xfrm>
            <a:off x="1864583" y="3200865"/>
            <a:ext cx="1596278" cy="1977690"/>
          </a:xfrm>
          <a:prstGeom prst="rect">
            <a:avLst/>
          </a:prstGeom>
        </p:spPr>
      </p:pic>
      <p:pic>
        <p:nvPicPr>
          <p:cNvPr id="24" name="Picture 23">
            <a:extLst>
              <a:ext uri="{FF2B5EF4-FFF2-40B4-BE49-F238E27FC236}">
                <a16:creationId xmlns:a16="http://schemas.microsoft.com/office/drawing/2014/main" id="{047FED3E-EA88-54A0-B449-311A309B3A79}"/>
              </a:ext>
            </a:extLst>
          </p:cNvPr>
          <p:cNvPicPr>
            <a:picLocks noChangeAspect="1"/>
          </p:cNvPicPr>
          <p:nvPr/>
        </p:nvPicPr>
        <p:blipFill>
          <a:blip r:embed="rId4"/>
          <a:stretch>
            <a:fillRect/>
          </a:stretch>
        </p:blipFill>
        <p:spPr>
          <a:xfrm>
            <a:off x="7903679" y="3111218"/>
            <a:ext cx="1646741" cy="2067337"/>
          </a:xfrm>
          <a:prstGeom prst="rect">
            <a:avLst/>
          </a:prstGeom>
        </p:spPr>
      </p:pic>
      <p:pic>
        <p:nvPicPr>
          <p:cNvPr id="28" name="Picture 2" descr="https://cdn.shopify.com/s/files/1/0316/8657/files/Kidney.png?1418">
            <a:extLst>
              <a:ext uri="{FF2B5EF4-FFF2-40B4-BE49-F238E27FC236}">
                <a16:creationId xmlns:a16="http://schemas.microsoft.com/office/drawing/2014/main" id="{9E0614C7-CDDB-B96E-8D7E-7AEF3DB69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576" y="1366720"/>
            <a:ext cx="1712260" cy="210561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17E92400-6C3B-86C0-67AD-9EE0095F775B}"/>
              </a:ext>
            </a:extLst>
          </p:cNvPr>
          <p:cNvSpPr/>
          <p:nvPr/>
        </p:nvSpPr>
        <p:spPr>
          <a:xfrm>
            <a:off x="2014359" y="1835512"/>
            <a:ext cx="1296727" cy="1318793"/>
          </a:xfrm>
          <a:prstGeom prst="ellipse">
            <a:avLst/>
          </a:prstGeom>
          <a:solidFill>
            <a:srgbClr val="7EB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39A8DA3-E9C7-C199-BC07-20869F871BBA}"/>
              </a:ext>
            </a:extLst>
          </p:cNvPr>
          <p:cNvSpPr/>
          <p:nvPr/>
        </p:nvSpPr>
        <p:spPr>
          <a:xfrm>
            <a:off x="7988825" y="1835512"/>
            <a:ext cx="1296727" cy="1318793"/>
          </a:xfrm>
          <a:prstGeom prst="ellipse">
            <a:avLst/>
          </a:prstGeom>
          <a:solidFill>
            <a:srgbClr val="053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6BEA7A49-FB27-94F4-B2A1-EC0B94B20269}"/>
              </a:ext>
            </a:extLst>
          </p:cNvPr>
          <p:cNvCxnSpPr/>
          <p:nvPr/>
        </p:nvCxnSpPr>
        <p:spPr>
          <a:xfrm>
            <a:off x="6635376"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5E141E-E5DE-AFD8-7895-BE3D900F29E9}"/>
              </a:ext>
            </a:extLst>
          </p:cNvPr>
          <p:cNvCxnSpPr/>
          <p:nvPr/>
        </p:nvCxnSpPr>
        <p:spPr>
          <a:xfrm>
            <a:off x="3667489"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B6A660-3EC9-B181-4205-ED371BA16240}"/>
              </a:ext>
            </a:extLst>
          </p:cNvPr>
          <p:cNvSpPr txBox="1"/>
          <p:nvPr/>
        </p:nvSpPr>
        <p:spPr>
          <a:xfrm>
            <a:off x="1328715" y="884731"/>
            <a:ext cx="3953213" cy="646331"/>
          </a:xfrm>
          <a:prstGeom prst="rect">
            <a:avLst/>
          </a:prstGeom>
          <a:noFill/>
        </p:spPr>
        <p:txBody>
          <a:bodyPr wrap="square" rtlCol="0">
            <a:spAutoFit/>
          </a:bodyPr>
          <a:lstStyle/>
          <a:p>
            <a:r>
              <a:rPr lang="nl-NL" sz="3600" dirty="0">
                <a:latin typeface="Cavolini" panose="03000502040302020204" pitchFamily="66" charset="0"/>
                <a:ea typeface="Tahoma" panose="020B0604030504040204" pitchFamily="34" charset="0"/>
                <a:cs typeface="Cavolini" panose="03000502040302020204" pitchFamily="66" charset="0"/>
              </a:rPr>
              <a:t>3. Wachttijd</a:t>
            </a:r>
            <a:endParaRPr lang="en-GB" sz="3600" dirty="0">
              <a:latin typeface="Cavolini" panose="03000502040302020204" pitchFamily="66" charset="0"/>
              <a:ea typeface="Tahoma" panose="020B0604030504040204" pitchFamily="34" charset="0"/>
              <a:cs typeface="Cavolini" panose="03000502040302020204" pitchFamily="66" charset="0"/>
            </a:endParaRPr>
          </a:p>
        </p:txBody>
      </p:sp>
      <p:sp>
        <p:nvSpPr>
          <p:cNvPr id="41" name="TextBox 40">
            <a:extLst>
              <a:ext uri="{FF2B5EF4-FFF2-40B4-BE49-F238E27FC236}">
                <a16:creationId xmlns:a16="http://schemas.microsoft.com/office/drawing/2014/main" id="{66AF2536-D2B5-7BF6-3DF8-823E9332D53D}"/>
              </a:ext>
            </a:extLst>
          </p:cNvPr>
          <p:cNvSpPr txBox="1"/>
          <p:nvPr/>
        </p:nvSpPr>
        <p:spPr>
          <a:xfrm>
            <a:off x="2325051" y="1982389"/>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37906361-05A5-3F49-8053-E8A2E547FA2C}"/>
              </a:ext>
            </a:extLst>
          </p:cNvPr>
          <p:cNvSpPr txBox="1"/>
          <p:nvPr/>
        </p:nvSpPr>
        <p:spPr>
          <a:xfrm>
            <a:off x="8313747" y="1987511"/>
            <a:ext cx="337671" cy="923330"/>
          </a:xfrm>
          <a:prstGeom prst="rect">
            <a:avLst/>
          </a:prstGeom>
          <a:noFill/>
        </p:spPr>
        <p:txBody>
          <a:bodyPr wrap="square" rtlCol="0">
            <a:spAutoFit/>
          </a:bodyPr>
          <a:lstStyle/>
          <a:p>
            <a:r>
              <a:rPr lang="nl-BE" sz="5400"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Rounded Corners 5">
            <a:extLst>
              <a:ext uri="{FF2B5EF4-FFF2-40B4-BE49-F238E27FC236}">
                <a16:creationId xmlns:a16="http://schemas.microsoft.com/office/drawing/2014/main" id="{50E8087D-41B4-E688-88A0-3A579B1ADF1A}"/>
              </a:ext>
            </a:extLst>
          </p:cNvPr>
          <p:cNvSpPr/>
          <p:nvPr/>
        </p:nvSpPr>
        <p:spPr>
          <a:xfrm>
            <a:off x="1448605" y="1679445"/>
            <a:ext cx="2425163" cy="3571766"/>
          </a:xfrm>
          <a:prstGeom prst="roundRect">
            <a:avLst/>
          </a:prstGeom>
          <a:solidFill>
            <a:srgbClr val="7EB6AD">
              <a:alpha val="16863"/>
            </a:srgbClr>
          </a:solidFill>
          <a:ln w="38100">
            <a:solidFill>
              <a:srgbClr val="00A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934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0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enal Transplantation - Gleneagles Global Health City, Chennai">
            <a:extLst>
              <a:ext uri="{FF2B5EF4-FFF2-40B4-BE49-F238E27FC236}">
                <a16:creationId xmlns:a16="http://schemas.microsoft.com/office/drawing/2014/main" id="{925571B4-2EA8-D234-25B1-5A0E6173C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3" t="10095" r="4293" b="1430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CF8FD361-B065-6581-AC16-3D15882950DD}"/>
              </a:ext>
            </a:extLst>
          </p:cNvPr>
          <p:cNvSpPr/>
          <p:nvPr/>
        </p:nvSpPr>
        <p:spPr>
          <a:xfrm>
            <a:off x="-6235701" y="0"/>
            <a:ext cx="5914239" cy="6858000"/>
          </a:xfrm>
          <a:custGeom>
            <a:avLst/>
            <a:gdLst/>
            <a:ahLst/>
            <a:cxnLst/>
            <a:rect l="l" t="t" r="r" b="b"/>
            <a:pathLst>
              <a:path w="5914239" h="6858000">
                <a:moveTo>
                  <a:pt x="4033159" y="2005489"/>
                </a:moveTo>
                <a:lnTo>
                  <a:pt x="4127293" y="2292802"/>
                </a:lnTo>
                <a:lnTo>
                  <a:pt x="3939435" y="2292802"/>
                </a:lnTo>
                <a:close/>
                <a:moveTo>
                  <a:pt x="1632859" y="2005489"/>
                </a:moveTo>
                <a:lnTo>
                  <a:pt x="1726993" y="2292802"/>
                </a:lnTo>
                <a:lnTo>
                  <a:pt x="1539135" y="2292802"/>
                </a:lnTo>
                <a:close/>
                <a:moveTo>
                  <a:pt x="3059972" y="1992393"/>
                </a:moveTo>
                <a:lnTo>
                  <a:pt x="3127093" y="1992393"/>
                </a:lnTo>
                <a:cubicBezTo>
                  <a:pt x="3152469" y="1992393"/>
                  <a:pt x="3173683" y="1994166"/>
                  <a:pt x="3190736" y="1997713"/>
                </a:cubicBezTo>
                <a:cubicBezTo>
                  <a:pt x="3207789" y="2001260"/>
                  <a:pt x="3222728" y="2007263"/>
                  <a:pt x="3235552" y="2015721"/>
                </a:cubicBezTo>
                <a:cubicBezTo>
                  <a:pt x="3250286" y="2025544"/>
                  <a:pt x="3261268" y="2038232"/>
                  <a:pt x="3268499" y="2053784"/>
                </a:cubicBezTo>
                <a:cubicBezTo>
                  <a:pt x="3275729" y="2069337"/>
                  <a:pt x="3279345" y="2087618"/>
                  <a:pt x="3279345" y="2108627"/>
                </a:cubicBezTo>
                <a:cubicBezTo>
                  <a:pt x="3279345" y="2128000"/>
                  <a:pt x="3276616" y="2144917"/>
                  <a:pt x="3271159" y="2159377"/>
                </a:cubicBezTo>
                <a:cubicBezTo>
                  <a:pt x="3265702" y="2173839"/>
                  <a:pt x="3256971" y="2187208"/>
                  <a:pt x="3244965" y="2199487"/>
                </a:cubicBezTo>
                <a:cubicBezTo>
                  <a:pt x="3231596" y="2213129"/>
                  <a:pt x="3214815" y="2222611"/>
                  <a:pt x="3194624" y="2227932"/>
                </a:cubicBezTo>
                <a:cubicBezTo>
                  <a:pt x="3174433" y="2233252"/>
                  <a:pt x="3147967" y="2235913"/>
                  <a:pt x="3115224" y="2235913"/>
                </a:cubicBezTo>
                <a:lnTo>
                  <a:pt x="3059972" y="2235913"/>
                </a:lnTo>
                <a:close/>
                <a:moveTo>
                  <a:pt x="1002572" y="1992393"/>
                </a:moveTo>
                <a:lnTo>
                  <a:pt x="1082791" y="1992393"/>
                </a:lnTo>
                <a:cubicBezTo>
                  <a:pt x="1105437" y="1992393"/>
                  <a:pt x="1124400" y="1993961"/>
                  <a:pt x="1139680" y="1997099"/>
                </a:cubicBezTo>
                <a:cubicBezTo>
                  <a:pt x="1154960" y="2000237"/>
                  <a:pt x="1168329" y="2005626"/>
                  <a:pt x="1179789" y="2013266"/>
                </a:cubicBezTo>
                <a:cubicBezTo>
                  <a:pt x="1192886" y="2021997"/>
                  <a:pt x="1202572" y="2033252"/>
                  <a:pt x="1208848" y="2047031"/>
                </a:cubicBezTo>
                <a:cubicBezTo>
                  <a:pt x="1215124" y="2060810"/>
                  <a:pt x="1218261" y="2076567"/>
                  <a:pt x="1218261" y="2094303"/>
                </a:cubicBezTo>
                <a:cubicBezTo>
                  <a:pt x="1218261" y="2115585"/>
                  <a:pt x="1215465" y="2134139"/>
                  <a:pt x="1209871" y="2149964"/>
                </a:cubicBezTo>
                <a:cubicBezTo>
                  <a:pt x="1204278" y="2165790"/>
                  <a:pt x="1195615" y="2179432"/>
                  <a:pt x="1183882" y="2190892"/>
                </a:cubicBezTo>
                <a:cubicBezTo>
                  <a:pt x="1170785" y="2203716"/>
                  <a:pt x="1154960" y="2212174"/>
                  <a:pt x="1136406" y="2216267"/>
                </a:cubicBezTo>
                <a:cubicBezTo>
                  <a:pt x="1117852" y="2220360"/>
                  <a:pt x="1096979" y="2222406"/>
                  <a:pt x="1073786" y="2222406"/>
                </a:cubicBezTo>
                <a:lnTo>
                  <a:pt x="1002572" y="2222406"/>
                </a:lnTo>
                <a:close/>
                <a:moveTo>
                  <a:pt x="4850300" y="1922815"/>
                </a:moveTo>
                <a:lnTo>
                  <a:pt x="4850300" y="1994848"/>
                </a:lnTo>
                <a:lnTo>
                  <a:pt x="5054939" y="1994848"/>
                </a:lnTo>
                <a:lnTo>
                  <a:pt x="5054939" y="2532229"/>
                </a:lnTo>
                <a:lnTo>
                  <a:pt x="5135976" y="2532229"/>
                </a:lnTo>
                <a:lnTo>
                  <a:pt x="5135976" y="1994848"/>
                </a:lnTo>
                <a:lnTo>
                  <a:pt x="5340614" y="1994848"/>
                </a:lnTo>
                <a:lnTo>
                  <a:pt x="5340614" y="1922815"/>
                </a:lnTo>
                <a:close/>
                <a:moveTo>
                  <a:pt x="4350535" y="1922815"/>
                </a:moveTo>
                <a:lnTo>
                  <a:pt x="4350535" y="2532229"/>
                </a:lnTo>
                <a:lnTo>
                  <a:pt x="4426251" y="2532229"/>
                </a:lnTo>
                <a:lnTo>
                  <a:pt x="4426251" y="2006717"/>
                </a:lnTo>
                <a:lnTo>
                  <a:pt x="4695556" y="2532229"/>
                </a:lnTo>
                <a:lnTo>
                  <a:pt x="4786416" y="2532229"/>
                </a:lnTo>
                <a:lnTo>
                  <a:pt x="4786416" y="1922815"/>
                </a:lnTo>
                <a:lnTo>
                  <a:pt x="4710699" y="1922815"/>
                </a:lnTo>
                <a:lnTo>
                  <a:pt x="4710699" y="2405353"/>
                </a:lnTo>
                <a:lnTo>
                  <a:pt x="4465542" y="1922815"/>
                </a:lnTo>
                <a:close/>
                <a:moveTo>
                  <a:pt x="3445660" y="1922815"/>
                </a:moveTo>
                <a:lnTo>
                  <a:pt x="3445660" y="2532229"/>
                </a:lnTo>
                <a:lnTo>
                  <a:pt x="3779816" y="2532229"/>
                </a:lnTo>
                <a:lnTo>
                  <a:pt x="3798866" y="2532229"/>
                </a:lnTo>
                <a:lnTo>
                  <a:pt x="3861672" y="2532229"/>
                </a:lnTo>
                <a:lnTo>
                  <a:pt x="3916924" y="2361970"/>
                </a:lnTo>
                <a:lnTo>
                  <a:pt x="4149803" y="2361970"/>
                </a:lnTo>
                <a:lnTo>
                  <a:pt x="4205056" y="2532229"/>
                </a:lnTo>
                <a:lnTo>
                  <a:pt x="4290595" y="2532229"/>
                </a:lnTo>
                <a:lnTo>
                  <a:pt x="4085137" y="1922815"/>
                </a:lnTo>
                <a:lnTo>
                  <a:pt x="3985274" y="1922815"/>
                </a:lnTo>
                <a:lnTo>
                  <a:pt x="3798866" y="2475724"/>
                </a:lnTo>
                <a:lnTo>
                  <a:pt x="3798866" y="2460197"/>
                </a:lnTo>
                <a:lnTo>
                  <a:pt x="3526697" y="2460197"/>
                </a:lnTo>
                <a:lnTo>
                  <a:pt x="3526697" y="1922815"/>
                </a:lnTo>
                <a:close/>
                <a:moveTo>
                  <a:pt x="2978935" y="1922815"/>
                </a:moveTo>
                <a:lnTo>
                  <a:pt x="2978935" y="2532229"/>
                </a:lnTo>
                <a:lnTo>
                  <a:pt x="3059972" y="2532229"/>
                </a:lnTo>
                <a:lnTo>
                  <a:pt x="3059972" y="2305080"/>
                </a:lnTo>
                <a:lnTo>
                  <a:pt x="3128731" y="2305080"/>
                </a:lnTo>
                <a:cubicBezTo>
                  <a:pt x="3172114" y="2305080"/>
                  <a:pt x="3207994" y="2299760"/>
                  <a:pt x="3236371" y="2289118"/>
                </a:cubicBezTo>
                <a:cubicBezTo>
                  <a:pt x="3264747" y="2278477"/>
                  <a:pt x="3289440" y="2262788"/>
                  <a:pt x="3310450" y="2242052"/>
                </a:cubicBezTo>
                <a:cubicBezTo>
                  <a:pt x="3327094" y="2225408"/>
                  <a:pt x="3340122" y="2205285"/>
                  <a:pt x="3349536" y="2181684"/>
                </a:cubicBezTo>
                <a:cubicBezTo>
                  <a:pt x="3358949" y="2158081"/>
                  <a:pt x="3363656" y="2133048"/>
                  <a:pt x="3363656" y="2106581"/>
                </a:cubicBezTo>
                <a:cubicBezTo>
                  <a:pt x="3363656" y="2072747"/>
                  <a:pt x="3357244" y="2043893"/>
                  <a:pt x="3344420" y="2020019"/>
                </a:cubicBezTo>
                <a:cubicBezTo>
                  <a:pt x="3331596" y="1996144"/>
                  <a:pt x="3313860" y="1976431"/>
                  <a:pt x="3291214" y="1960878"/>
                </a:cubicBezTo>
                <a:cubicBezTo>
                  <a:pt x="3271841" y="1947508"/>
                  <a:pt x="3249467" y="1937822"/>
                  <a:pt x="3224092" y="1931819"/>
                </a:cubicBezTo>
                <a:cubicBezTo>
                  <a:pt x="3198717" y="1925817"/>
                  <a:pt x="3168021" y="1922815"/>
                  <a:pt x="3132005" y="1922815"/>
                </a:cubicBezTo>
                <a:close/>
                <a:moveTo>
                  <a:pt x="1950235" y="1922815"/>
                </a:moveTo>
                <a:lnTo>
                  <a:pt x="1950235" y="2532229"/>
                </a:lnTo>
                <a:lnTo>
                  <a:pt x="2025952" y="2532229"/>
                </a:lnTo>
                <a:lnTo>
                  <a:pt x="2025952" y="2006717"/>
                </a:lnTo>
                <a:lnTo>
                  <a:pt x="2295256" y="2532229"/>
                </a:lnTo>
                <a:lnTo>
                  <a:pt x="2386116" y="2532229"/>
                </a:lnTo>
                <a:lnTo>
                  <a:pt x="2386116" y="1922815"/>
                </a:lnTo>
                <a:lnTo>
                  <a:pt x="2310399" y="1922815"/>
                </a:lnTo>
                <a:lnTo>
                  <a:pt x="2310399" y="2405353"/>
                </a:lnTo>
                <a:lnTo>
                  <a:pt x="2065242" y="1922815"/>
                </a:lnTo>
                <a:close/>
                <a:moveTo>
                  <a:pt x="921535" y="1922815"/>
                </a:moveTo>
                <a:lnTo>
                  <a:pt x="921535" y="2532229"/>
                </a:lnTo>
                <a:lnTo>
                  <a:pt x="1002572" y="2532229"/>
                </a:lnTo>
                <a:lnTo>
                  <a:pt x="1002572" y="2289937"/>
                </a:lnTo>
                <a:lnTo>
                  <a:pt x="1095069" y="2289937"/>
                </a:lnTo>
                <a:lnTo>
                  <a:pt x="1288248" y="2532229"/>
                </a:lnTo>
                <a:lnTo>
                  <a:pt x="1379517" y="2532229"/>
                </a:lnTo>
                <a:lnTo>
                  <a:pt x="1393432" y="2532229"/>
                </a:lnTo>
                <a:lnTo>
                  <a:pt x="1461372" y="2532229"/>
                </a:lnTo>
                <a:lnTo>
                  <a:pt x="1516624" y="2361970"/>
                </a:lnTo>
                <a:lnTo>
                  <a:pt x="1749503" y="2361970"/>
                </a:lnTo>
                <a:lnTo>
                  <a:pt x="1804756" y="2532229"/>
                </a:lnTo>
                <a:lnTo>
                  <a:pt x="1890295" y="2532229"/>
                </a:lnTo>
                <a:lnTo>
                  <a:pt x="1684837" y="1922815"/>
                </a:lnTo>
                <a:lnTo>
                  <a:pt x="1584974" y="1922815"/>
                </a:lnTo>
                <a:lnTo>
                  <a:pt x="1383578" y="2520182"/>
                </a:lnTo>
                <a:lnTo>
                  <a:pt x="1176515" y="2267017"/>
                </a:lnTo>
                <a:cubicBezTo>
                  <a:pt x="1215533" y="2252556"/>
                  <a:pt x="1246365" y="2230319"/>
                  <a:pt x="1269012" y="2200305"/>
                </a:cubicBezTo>
                <a:cubicBezTo>
                  <a:pt x="1291658" y="2170292"/>
                  <a:pt x="1302982" y="2132911"/>
                  <a:pt x="1302982" y="2088163"/>
                </a:cubicBezTo>
                <a:cubicBezTo>
                  <a:pt x="1302982" y="2056240"/>
                  <a:pt x="1296774" y="2029500"/>
                  <a:pt x="1284359" y="2007945"/>
                </a:cubicBezTo>
                <a:cubicBezTo>
                  <a:pt x="1271945" y="1986390"/>
                  <a:pt x="1255096" y="1968791"/>
                  <a:pt x="1233814" y="1955148"/>
                </a:cubicBezTo>
                <a:cubicBezTo>
                  <a:pt x="1212531" y="1941233"/>
                  <a:pt x="1190089" y="1932365"/>
                  <a:pt x="1166488" y="1928545"/>
                </a:cubicBezTo>
                <a:cubicBezTo>
                  <a:pt x="1142886" y="1924725"/>
                  <a:pt x="1113623" y="1922815"/>
                  <a:pt x="1078698" y="1922815"/>
                </a:cubicBezTo>
                <a:close/>
                <a:moveTo>
                  <a:pt x="373550" y="1922815"/>
                </a:moveTo>
                <a:lnTo>
                  <a:pt x="373550" y="1994848"/>
                </a:lnTo>
                <a:lnTo>
                  <a:pt x="578189" y="1994848"/>
                </a:lnTo>
                <a:lnTo>
                  <a:pt x="578189" y="2532229"/>
                </a:lnTo>
                <a:lnTo>
                  <a:pt x="659226" y="2532229"/>
                </a:lnTo>
                <a:lnTo>
                  <a:pt x="659226" y="1994848"/>
                </a:lnTo>
                <a:lnTo>
                  <a:pt x="863864" y="1994848"/>
                </a:lnTo>
                <a:lnTo>
                  <a:pt x="863864" y="1922815"/>
                </a:lnTo>
                <a:close/>
                <a:moveTo>
                  <a:pt x="2691474" y="1911765"/>
                </a:moveTo>
                <a:cubicBezTo>
                  <a:pt x="2631719" y="1911765"/>
                  <a:pt x="2582606" y="1928477"/>
                  <a:pt x="2544134" y="1961901"/>
                </a:cubicBezTo>
                <a:cubicBezTo>
                  <a:pt x="2505662" y="1995326"/>
                  <a:pt x="2486426" y="2036731"/>
                  <a:pt x="2486426" y="2086117"/>
                </a:cubicBezTo>
                <a:cubicBezTo>
                  <a:pt x="2486426" y="2109855"/>
                  <a:pt x="2489904" y="2130796"/>
                  <a:pt x="2496862" y="2148941"/>
                </a:cubicBezTo>
                <a:cubicBezTo>
                  <a:pt x="2503820" y="2167086"/>
                  <a:pt x="2513574" y="2182843"/>
                  <a:pt x="2526126" y="2196213"/>
                </a:cubicBezTo>
                <a:cubicBezTo>
                  <a:pt x="2538950" y="2209855"/>
                  <a:pt x="2553684" y="2220906"/>
                  <a:pt x="2570328" y="2229364"/>
                </a:cubicBezTo>
                <a:cubicBezTo>
                  <a:pt x="2586971" y="2237823"/>
                  <a:pt x="2605798" y="2244780"/>
                  <a:pt x="2626808" y="2250237"/>
                </a:cubicBezTo>
                <a:cubicBezTo>
                  <a:pt x="2650273" y="2256240"/>
                  <a:pt x="2669782" y="2261015"/>
                  <a:pt x="2685334" y="2264562"/>
                </a:cubicBezTo>
                <a:cubicBezTo>
                  <a:pt x="2700887" y="2268109"/>
                  <a:pt x="2718077" y="2272611"/>
                  <a:pt x="2736903" y="2278068"/>
                </a:cubicBezTo>
                <a:cubicBezTo>
                  <a:pt x="2763097" y="2285435"/>
                  <a:pt x="2782197" y="2296758"/>
                  <a:pt x="2794202" y="2312038"/>
                </a:cubicBezTo>
                <a:cubicBezTo>
                  <a:pt x="2806208" y="2327318"/>
                  <a:pt x="2812211" y="2347100"/>
                  <a:pt x="2812211" y="2371383"/>
                </a:cubicBezTo>
                <a:cubicBezTo>
                  <a:pt x="2812211" y="2401943"/>
                  <a:pt x="2800751" y="2426568"/>
                  <a:pt x="2777831" y="2445258"/>
                </a:cubicBezTo>
                <a:cubicBezTo>
                  <a:pt x="2754912" y="2463948"/>
                  <a:pt x="2721078" y="2473293"/>
                  <a:pt x="2676330" y="2473293"/>
                </a:cubicBezTo>
                <a:cubicBezTo>
                  <a:pt x="2644953" y="2473293"/>
                  <a:pt x="2612347" y="2466404"/>
                  <a:pt x="2578513" y="2452625"/>
                </a:cubicBezTo>
                <a:cubicBezTo>
                  <a:pt x="2544680" y="2438846"/>
                  <a:pt x="2514393" y="2419405"/>
                  <a:pt x="2487653" y="2394303"/>
                </a:cubicBezTo>
                <a:lnTo>
                  <a:pt x="2481924" y="2394303"/>
                </a:lnTo>
                <a:lnTo>
                  <a:pt x="2481924" y="2495804"/>
                </a:lnTo>
                <a:cubicBezTo>
                  <a:pt x="2509209" y="2509173"/>
                  <a:pt x="2538336" y="2520428"/>
                  <a:pt x="2569304" y="2529569"/>
                </a:cubicBezTo>
                <a:cubicBezTo>
                  <a:pt x="2600273" y="2538710"/>
                  <a:pt x="2637859" y="2543280"/>
                  <a:pt x="2682060" y="2543280"/>
                </a:cubicBezTo>
                <a:cubicBezTo>
                  <a:pt x="2719168" y="2543280"/>
                  <a:pt x="2750068" y="2538505"/>
                  <a:pt x="2774761" y="2528955"/>
                </a:cubicBezTo>
                <a:cubicBezTo>
                  <a:pt x="2799454" y="2519406"/>
                  <a:pt x="2821624" y="2505763"/>
                  <a:pt x="2841269" y="2488028"/>
                </a:cubicBezTo>
                <a:cubicBezTo>
                  <a:pt x="2858731" y="2471929"/>
                  <a:pt x="2872306" y="2452284"/>
                  <a:pt x="2881992" y="2429091"/>
                </a:cubicBezTo>
                <a:cubicBezTo>
                  <a:pt x="2891678" y="2405899"/>
                  <a:pt x="2896521" y="2382434"/>
                  <a:pt x="2896521" y="2358696"/>
                </a:cubicBezTo>
                <a:cubicBezTo>
                  <a:pt x="2896521" y="2320769"/>
                  <a:pt x="2886835" y="2288846"/>
                  <a:pt x="2867463" y="2262925"/>
                </a:cubicBezTo>
                <a:cubicBezTo>
                  <a:pt x="2848090" y="2237004"/>
                  <a:pt x="2817394" y="2217631"/>
                  <a:pt x="2775375" y="2204807"/>
                </a:cubicBezTo>
                <a:cubicBezTo>
                  <a:pt x="2759004" y="2199896"/>
                  <a:pt x="2738404" y="2194507"/>
                  <a:pt x="2713575" y="2188641"/>
                </a:cubicBezTo>
                <a:cubicBezTo>
                  <a:pt x="2688745" y="2182775"/>
                  <a:pt x="2667735" y="2177522"/>
                  <a:pt x="2650546" y="2172884"/>
                </a:cubicBezTo>
                <a:cubicBezTo>
                  <a:pt x="2624625" y="2165790"/>
                  <a:pt x="2604843" y="2154603"/>
                  <a:pt x="2591201" y="2139323"/>
                </a:cubicBezTo>
                <a:cubicBezTo>
                  <a:pt x="2577558" y="2124043"/>
                  <a:pt x="2570737" y="2103443"/>
                  <a:pt x="2570737" y="2077522"/>
                </a:cubicBezTo>
                <a:cubicBezTo>
                  <a:pt x="2570737" y="2048873"/>
                  <a:pt x="2582333" y="2025748"/>
                  <a:pt x="2605525" y="2008150"/>
                </a:cubicBezTo>
                <a:cubicBezTo>
                  <a:pt x="2628718" y="1990551"/>
                  <a:pt x="2659141" y="1981751"/>
                  <a:pt x="2696794" y="1981751"/>
                </a:cubicBezTo>
                <a:cubicBezTo>
                  <a:pt x="2730082" y="1981751"/>
                  <a:pt x="2761869" y="1988368"/>
                  <a:pt x="2792156" y="2001601"/>
                </a:cubicBezTo>
                <a:cubicBezTo>
                  <a:pt x="2822442" y="2014835"/>
                  <a:pt x="2847272" y="2030319"/>
                  <a:pt x="2866644" y="2048054"/>
                </a:cubicBezTo>
                <a:lnTo>
                  <a:pt x="2872783" y="2048054"/>
                </a:lnTo>
                <a:lnTo>
                  <a:pt x="2872783" y="1951055"/>
                </a:lnTo>
                <a:cubicBezTo>
                  <a:pt x="2846862" y="1938504"/>
                  <a:pt x="2818691" y="1928818"/>
                  <a:pt x="2788268" y="1921997"/>
                </a:cubicBezTo>
                <a:cubicBezTo>
                  <a:pt x="2757845" y="1915176"/>
                  <a:pt x="2725580" y="1911765"/>
                  <a:pt x="2691474" y="1911765"/>
                </a:cubicBezTo>
                <a:close/>
                <a:moveTo>
                  <a:pt x="2004747" y="824347"/>
                </a:moveTo>
                <a:lnTo>
                  <a:pt x="2112197" y="824347"/>
                </a:lnTo>
                <a:cubicBezTo>
                  <a:pt x="2175765" y="824347"/>
                  <a:pt x="2228896" y="829328"/>
                  <a:pt x="2271592" y="839290"/>
                </a:cubicBezTo>
                <a:cubicBezTo>
                  <a:pt x="2314286" y="849253"/>
                  <a:pt x="2354373" y="865619"/>
                  <a:pt x="2391849" y="888390"/>
                </a:cubicBezTo>
                <a:cubicBezTo>
                  <a:pt x="2444981" y="920648"/>
                  <a:pt x="2485067" y="965597"/>
                  <a:pt x="2512107" y="1023235"/>
                </a:cubicBezTo>
                <a:cubicBezTo>
                  <a:pt x="2539147" y="1080873"/>
                  <a:pt x="2552667" y="1150490"/>
                  <a:pt x="2552667" y="1232085"/>
                </a:cubicBezTo>
                <a:cubicBezTo>
                  <a:pt x="2552667" y="1314629"/>
                  <a:pt x="2540333" y="1383534"/>
                  <a:pt x="2515665" y="1438800"/>
                </a:cubicBezTo>
                <a:cubicBezTo>
                  <a:pt x="2490997" y="1494067"/>
                  <a:pt x="2454232" y="1538304"/>
                  <a:pt x="2405369" y="1571511"/>
                </a:cubicBezTo>
                <a:cubicBezTo>
                  <a:pt x="2366469" y="1598551"/>
                  <a:pt x="2323537" y="1617052"/>
                  <a:pt x="2276572" y="1627015"/>
                </a:cubicBezTo>
                <a:cubicBezTo>
                  <a:pt x="2229608" y="1636977"/>
                  <a:pt x="2174816" y="1641958"/>
                  <a:pt x="2112197" y="1641958"/>
                </a:cubicBezTo>
                <a:lnTo>
                  <a:pt x="2004747" y="1641958"/>
                </a:lnTo>
                <a:close/>
                <a:moveTo>
                  <a:pt x="4529877" y="703378"/>
                </a:moveTo>
                <a:lnTo>
                  <a:pt x="4887804" y="1308936"/>
                </a:lnTo>
                <a:lnTo>
                  <a:pt x="4887804" y="1762927"/>
                </a:lnTo>
                <a:lnTo>
                  <a:pt x="5028698" y="1762927"/>
                </a:lnTo>
                <a:lnTo>
                  <a:pt x="5028698" y="1293993"/>
                </a:lnTo>
                <a:lnTo>
                  <a:pt x="5386624" y="703378"/>
                </a:lnTo>
                <a:lnTo>
                  <a:pt x="5237192" y="703378"/>
                </a:lnTo>
                <a:lnTo>
                  <a:pt x="4959674" y="1170889"/>
                </a:lnTo>
                <a:lnTo>
                  <a:pt x="4686425" y="703378"/>
                </a:lnTo>
                <a:close/>
                <a:moveTo>
                  <a:pt x="3826003" y="703378"/>
                </a:moveTo>
                <a:lnTo>
                  <a:pt x="3826003" y="1762927"/>
                </a:lnTo>
                <a:lnTo>
                  <a:pt x="4488489" y="1762927"/>
                </a:lnTo>
                <a:lnTo>
                  <a:pt x="4488489" y="1637688"/>
                </a:lnTo>
                <a:lnTo>
                  <a:pt x="3966897" y="1637688"/>
                </a:lnTo>
                <a:lnTo>
                  <a:pt x="3966897" y="1244182"/>
                </a:lnTo>
                <a:lnTo>
                  <a:pt x="4452909" y="1244182"/>
                </a:lnTo>
                <a:lnTo>
                  <a:pt x="4452909" y="1118943"/>
                </a:lnTo>
                <a:lnTo>
                  <a:pt x="3966897" y="1118943"/>
                </a:lnTo>
                <a:lnTo>
                  <a:pt x="3966897" y="828617"/>
                </a:lnTo>
                <a:lnTo>
                  <a:pt x="4488489" y="828617"/>
                </a:lnTo>
                <a:lnTo>
                  <a:pt x="4488489" y="703378"/>
                </a:lnTo>
                <a:close/>
                <a:moveTo>
                  <a:pt x="2854453" y="703378"/>
                </a:moveTo>
                <a:lnTo>
                  <a:pt x="2854453" y="1762927"/>
                </a:lnTo>
                <a:lnTo>
                  <a:pt x="2986097" y="1762927"/>
                </a:lnTo>
                <a:lnTo>
                  <a:pt x="2986097" y="849253"/>
                </a:lnTo>
                <a:lnTo>
                  <a:pt x="3454319" y="1762927"/>
                </a:lnTo>
                <a:lnTo>
                  <a:pt x="3612291" y="1762927"/>
                </a:lnTo>
                <a:lnTo>
                  <a:pt x="3612291" y="703378"/>
                </a:lnTo>
                <a:lnTo>
                  <a:pt x="3480648" y="703378"/>
                </a:lnTo>
                <a:lnTo>
                  <a:pt x="3480648" y="1542336"/>
                </a:lnTo>
                <a:lnTo>
                  <a:pt x="3054409" y="703378"/>
                </a:lnTo>
                <a:close/>
                <a:moveTo>
                  <a:pt x="1863853" y="703378"/>
                </a:moveTo>
                <a:lnTo>
                  <a:pt x="1863853" y="1762927"/>
                </a:lnTo>
                <a:lnTo>
                  <a:pt x="2107927" y="1762927"/>
                </a:lnTo>
                <a:cubicBezTo>
                  <a:pt x="2193792" y="1762927"/>
                  <a:pt x="2264357" y="1757235"/>
                  <a:pt x="2319624" y="1745849"/>
                </a:cubicBezTo>
                <a:cubicBezTo>
                  <a:pt x="2374890" y="1734464"/>
                  <a:pt x="2429326" y="1711930"/>
                  <a:pt x="2482932" y="1678249"/>
                </a:cubicBezTo>
                <a:cubicBezTo>
                  <a:pt x="2548872" y="1634605"/>
                  <a:pt x="2601411" y="1573883"/>
                  <a:pt x="2640548" y="1496083"/>
                </a:cubicBezTo>
                <a:cubicBezTo>
                  <a:pt x="2679685" y="1418283"/>
                  <a:pt x="2699254" y="1330995"/>
                  <a:pt x="2699254" y="1234220"/>
                </a:cubicBezTo>
                <a:cubicBezTo>
                  <a:pt x="2699254" y="1130803"/>
                  <a:pt x="2680515" y="1041736"/>
                  <a:pt x="2643039" y="967020"/>
                </a:cubicBezTo>
                <a:cubicBezTo>
                  <a:pt x="2605562" y="892304"/>
                  <a:pt x="2552667" y="832412"/>
                  <a:pt x="2484355" y="787345"/>
                </a:cubicBezTo>
                <a:cubicBezTo>
                  <a:pt x="2444506" y="761253"/>
                  <a:pt x="2396237" y="740736"/>
                  <a:pt x="2339548" y="725793"/>
                </a:cubicBezTo>
                <a:cubicBezTo>
                  <a:pt x="2282858" y="710850"/>
                  <a:pt x="2204702" y="703378"/>
                  <a:pt x="2105081" y="703378"/>
                </a:cubicBezTo>
                <a:close/>
                <a:moveTo>
                  <a:pt x="1279657" y="703378"/>
                </a:moveTo>
                <a:lnTo>
                  <a:pt x="1279657" y="811539"/>
                </a:lnTo>
                <a:lnTo>
                  <a:pt x="1414858" y="811539"/>
                </a:lnTo>
                <a:lnTo>
                  <a:pt x="1414858" y="1654766"/>
                </a:lnTo>
                <a:lnTo>
                  <a:pt x="1279657" y="1654766"/>
                </a:lnTo>
                <a:lnTo>
                  <a:pt x="1279657" y="1762927"/>
                </a:lnTo>
                <a:lnTo>
                  <a:pt x="1690953" y="1762927"/>
                </a:lnTo>
                <a:lnTo>
                  <a:pt x="1690953" y="1654766"/>
                </a:lnTo>
                <a:lnTo>
                  <a:pt x="1555751" y="1654766"/>
                </a:lnTo>
                <a:lnTo>
                  <a:pt x="1555751" y="811539"/>
                </a:lnTo>
                <a:lnTo>
                  <a:pt x="1690953" y="811539"/>
                </a:lnTo>
                <a:lnTo>
                  <a:pt x="1690953" y="703378"/>
                </a:lnTo>
                <a:close/>
                <a:moveTo>
                  <a:pt x="463678" y="703378"/>
                </a:moveTo>
                <a:lnTo>
                  <a:pt x="463678" y="1762927"/>
                </a:lnTo>
                <a:lnTo>
                  <a:pt x="604572" y="1762927"/>
                </a:lnTo>
                <a:lnTo>
                  <a:pt x="604572" y="1339534"/>
                </a:lnTo>
                <a:lnTo>
                  <a:pt x="666480" y="1269799"/>
                </a:lnTo>
                <a:lnTo>
                  <a:pt x="1052870" y="1762927"/>
                </a:lnTo>
                <a:lnTo>
                  <a:pt x="1235748" y="1762927"/>
                </a:lnTo>
                <a:lnTo>
                  <a:pt x="771795" y="1176582"/>
                </a:lnTo>
                <a:lnTo>
                  <a:pt x="1210131" y="703378"/>
                </a:lnTo>
                <a:lnTo>
                  <a:pt x="1038639" y="703378"/>
                </a:lnTo>
                <a:lnTo>
                  <a:pt x="604572" y="1190813"/>
                </a:lnTo>
                <a:lnTo>
                  <a:pt x="604572" y="703378"/>
                </a:lnTo>
                <a:close/>
                <a:moveTo>
                  <a:pt x="0" y="0"/>
                </a:moveTo>
                <a:lnTo>
                  <a:pt x="5914239" y="0"/>
                </a:lnTo>
                <a:lnTo>
                  <a:pt x="5914239"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9" name="Group 18">
            <a:extLst>
              <a:ext uri="{FF2B5EF4-FFF2-40B4-BE49-F238E27FC236}">
                <a16:creationId xmlns:a16="http://schemas.microsoft.com/office/drawing/2014/main" id="{CD0E41E8-DBC0-CA0E-7F43-4A099DA6E71A}"/>
              </a:ext>
            </a:extLst>
          </p:cNvPr>
          <p:cNvGrpSpPr/>
          <p:nvPr/>
        </p:nvGrpSpPr>
        <p:grpSpPr>
          <a:xfrm>
            <a:off x="1308100" y="1701800"/>
            <a:ext cx="2743200" cy="2870200"/>
            <a:chOff x="1308100" y="1701800"/>
            <a:chExt cx="2743200" cy="2870200"/>
          </a:xfrm>
        </p:grpSpPr>
        <p:sp>
          <p:nvSpPr>
            <p:cNvPr id="20" name="Oval 19">
              <a:extLst>
                <a:ext uri="{FF2B5EF4-FFF2-40B4-BE49-F238E27FC236}">
                  <a16:creationId xmlns:a16="http://schemas.microsoft.com/office/drawing/2014/main" id="{BC4F8628-862B-E996-66D1-5FD4C35C9530}"/>
                </a:ext>
              </a:extLst>
            </p:cNvPr>
            <p:cNvSpPr/>
            <p:nvPr/>
          </p:nvSpPr>
          <p:spPr>
            <a:xfrm>
              <a:off x="13081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aphic 5" descr="Kidneys outline">
              <a:extLst>
                <a:ext uri="{FF2B5EF4-FFF2-40B4-BE49-F238E27FC236}">
                  <a16:creationId xmlns:a16="http://schemas.microsoft.com/office/drawing/2014/main" id="{4AC5938E-C267-9344-4D61-90D4298606AA}"/>
                </a:ext>
              </a:extLst>
            </p:cNvPr>
            <p:cNvGrpSpPr/>
            <p:nvPr/>
          </p:nvGrpSpPr>
          <p:grpSpPr>
            <a:xfrm>
              <a:off x="1941512" y="2359282"/>
              <a:ext cx="1476375" cy="1193686"/>
              <a:chOff x="1941512" y="2359282"/>
              <a:chExt cx="1476375" cy="1193686"/>
            </a:xfrm>
            <a:gradFill>
              <a:gsLst>
                <a:gs pos="0">
                  <a:srgbClr val="197067"/>
                </a:gs>
                <a:gs pos="100000">
                  <a:srgbClr val="58BCB0"/>
                </a:gs>
              </a:gsLst>
              <a:lin ang="5400000" scaled="1"/>
            </a:gradFill>
          </p:grpSpPr>
          <p:sp>
            <p:nvSpPr>
              <p:cNvPr id="23" name="Free-form: Shape 22">
                <a:extLst>
                  <a:ext uri="{FF2B5EF4-FFF2-40B4-BE49-F238E27FC236}">
                    <a16:creationId xmlns:a16="http://schemas.microsoft.com/office/drawing/2014/main" id="{A6BE74B8-B673-20B7-BBCB-EE66F8667026}"/>
                  </a:ext>
                </a:extLst>
              </p:cNvPr>
              <p:cNvSpPr/>
              <p:nvPr/>
            </p:nvSpPr>
            <p:spPr>
              <a:xfrm>
                <a:off x="2735064" y="2359282"/>
                <a:ext cx="682823" cy="1193593"/>
              </a:xfrm>
              <a:custGeom>
                <a:avLst/>
                <a:gdLst>
                  <a:gd name="connsiteX0" fmla="*/ 444131 w 682823"/>
                  <a:gd name="connsiteY0" fmla="*/ 24895 h 1193593"/>
                  <a:gd name="connsiteX1" fmla="*/ 353315 w 682823"/>
                  <a:gd name="connsiteY1" fmla="*/ 0 h 1193593"/>
                  <a:gd name="connsiteX2" fmla="*/ 191523 w 682823"/>
                  <a:gd name="connsiteY2" fmla="*/ 90428 h 1193593"/>
                  <a:gd name="connsiteX3" fmla="*/ 238398 w 682823"/>
                  <a:gd name="connsiteY3" fmla="*/ 492316 h 1193593"/>
                  <a:gd name="connsiteX4" fmla="*/ 92273 w 682823"/>
                  <a:gd name="connsiteY4" fmla="*/ 492316 h 1193593"/>
                  <a:gd name="connsiteX5" fmla="*/ 0 w 682823"/>
                  <a:gd name="connsiteY5" fmla="*/ 584589 h 1193593"/>
                  <a:gd name="connsiteX6" fmla="*/ 0 w 682823"/>
                  <a:gd name="connsiteY6" fmla="*/ 1193594 h 1193593"/>
                  <a:gd name="connsiteX7" fmla="*/ 36909 w 682823"/>
                  <a:gd name="connsiteY7" fmla="*/ 1193594 h 1193593"/>
                  <a:gd name="connsiteX8" fmla="*/ 36909 w 682823"/>
                  <a:gd name="connsiteY8" fmla="*/ 584589 h 1193593"/>
                  <a:gd name="connsiteX9" fmla="*/ 92273 w 682823"/>
                  <a:gd name="connsiteY9" fmla="*/ 529225 h 1193593"/>
                  <a:gd name="connsiteX10" fmla="*/ 238398 w 682823"/>
                  <a:gd name="connsiteY10" fmla="*/ 529225 h 1193593"/>
                  <a:gd name="connsiteX11" fmla="*/ 191523 w 682823"/>
                  <a:gd name="connsiteY11" fmla="*/ 931094 h 1193593"/>
                  <a:gd name="connsiteX12" fmla="*/ 353315 w 682823"/>
                  <a:gd name="connsiteY12" fmla="*/ 1021615 h 1193593"/>
                  <a:gd name="connsiteX13" fmla="*/ 444131 w 682823"/>
                  <a:gd name="connsiteY13" fmla="*/ 996811 h 1193593"/>
                  <a:gd name="connsiteX14" fmla="*/ 682823 w 682823"/>
                  <a:gd name="connsiteY14" fmla="*/ 510844 h 1193593"/>
                  <a:gd name="connsiteX15" fmla="*/ 444131 w 682823"/>
                  <a:gd name="connsiteY15" fmla="*/ 24895 h 1193593"/>
                  <a:gd name="connsiteX16" fmla="*/ 425454 w 682823"/>
                  <a:gd name="connsiteY16" fmla="*/ 964959 h 1193593"/>
                  <a:gd name="connsiteX17" fmla="*/ 353315 w 682823"/>
                  <a:gd name="connsiteY17" fmla="*/ 984779 h 1193593"/>
                  <a:gd name="connsiteX18" fmla="*/ 222434 w 682823"/>
                  <a:gd name="connsiteY18" fmla="*/ 910960 h 1193593"/>
                  <a:gd name="connsiteX19" fmla="*/ 233692 w 682823"/>
                  <a:gd name="connsiteY19" fmla="*/ 646523 h 1193593"/>
                  <a:gd name="connsiteX20" fmla="*/ 276820 w 682823"/>
                  <a:gd name="connsiteY20" fmla="*/ 510844 h 1193593"/>
                  <a:gd name="connsiteX21" fmla="*/ 233692 w 682823"/>
                  <a:gd name="connsiteY21" fmla="*/ 375110 h 1193593"/>
                  <a:gd name="connsiteX22" fmla="*/ 222434 w 682823"/>
                  <a:gd name="connsiteY22" fmla="*/ 110673 h 1193593"/>
                  <a:gd name="connsiteX23" fmla="*/ 353315 w 682823"/>
                  <a:gd name="connsiteY23" fmla="*/ 36854 h 1193593"/>
                  <a:gd name="connsiteX24" fmla="*/ 425436 w 682823"/>
                  <a:gd name="connsiteY24" fmla="*/ 56656 h 1193593"/>
                  <a:gd name="connsiteX25" fmla="*/ 645914 w 682823"/>
                  <a:gd name="connsiteY25" fmla="*/ 510844 h 1193593"/>
                  <a:gd name="connsiteX26" fmla="*/ 425454 w 682823"/>
                  <a:gd name="connsiteY26" fmla="*/ 964959 h 119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593">
                    <a:moveTo>
                      <a:pt x="444131" y="24895"/>
                    </a:moveTo>
                    <a:cubicBezTo>
                      <a:pt x="416635" y="8611"/>
                      <a:pt x="385271" y="13"/>
                      <a:pt x="353315" y="0"/>
                    </a:cubicBezTo>
                    <a:cubicBezTo>
                      <a:pt x="287587" y="936"/>
                      <a:pt x="226758" y="34935"/>
                      <a:pt x="191523" y="90428"/>
                    </a:cubicBezTo>
                    <a:cubicBezTo>
                      <a:pt x="80296" y="260931"/>
                      <a:pt x="222416" y="385703"/>
                      <a:pt x="238398" y="492316"/>
                    </a:cubicBezTo>
                    <a:lnTo>
                      <a:pt x="92273" y="492316"/>
                    </a:lnTo>
                    <a:cubicBezTo>
                      <a:pt x="41337" y="492377"/>
                      <a:pt x="61" y="533652"/>
                      <a:pt x="0" y="584589"/>
                    </a:cubicBezTo>
                    <a:lnTo>
                      <a:pt x="0" y="1193594"/>
                    </a:lnTo>
                    <a:lnTo>
                      <a:pt x="36909" y="1193594"/>
                    </a:lnTo>
                    <a:lnTo>
                      <a:pt x="36909" y="584589"/>
                    </a:lnTo>
                    <a:cubicBezTo>
                      <a:pt x="36909" y="554012"/>
                      <a:pt x="61696" y="529225"/>
                      <a:pt x="92273" y="529225"/>
                    </a:cubicBezTo>
                    <a:lnTo>
                      <a:pt x="238398" y="529225"/>
                    </a:lnTo>
                    <a:cubicBezTo>
                      <a:pt x="222416" y="635875"/>
                      <a:pt x="80296" y="760592"/>
                      <a:pt x="191523" y="931094"/>
                    </a:cubicBezTo>
                    <a:cubicBezTo>
                      <a:pt x="226738" y="986621"/>
                      <a:pt x="287570" y="1020655"/>
                      <a:pt x="353315" y="1021615"/>
                    </a:cubicBezTo>
                    <a:cubicBezTo>
                      <a:pt x="385260" y="1021618"/>
                      <a:pt x="416622" y="1013053"/>
                      <a:pt x="444131" y="996811"/>
                    </a:cubicBezTo>
                    <a:cubicBezTo>
                      <a:pt x="591362" y="910259"/>
                      <a:pt x="682823" y="724070"/>
                      <a:pt x="682823" y="510844"/>
                    </a:cubicBezTo>
                    <a:cubicBezTo>
                      <a:pt x="682823" y="297619"/>
                      <a:pt x="591362" y="111411"/>
                      <a:pt x="444131" y="24895"/>
                    </a:cubicBezTo>
                    <a:close/>
                    <a:moveTo>
                      <a:pt x="425454" y="964959"/>
                    </a:moveTo>
                    <a:cubicBezTo>
                      <a:pt x="403637" y="977953"/>
                      <a:pt x="378709" y="984801"/>
                      <a:pt x="353315" y="984779"/>
                    </a:cubicBezTo>
                    <a:cubicBezTo>
                      <a:pt x="299999" y="983936"/>
                      <a:pt x="250736" y="956152"/>
                      <a:pt x="222434" y="910960"/>
                    </a:cubicBezTo>
                    <a:cubicBezTo>
                      <a:pt x="155831" y="808869"/>
                      <a:pt x="193645" y="730104"/>
                      <a:pt x="233692" y="646523"/>
                    </a:cubicBezTo>
                    <a:cubicBezTo>
                      <a:pt x="255874" y="600313"/>
                      <a:pt x="276820" y="556630"/>
                      <a:pt x="276820" y="510844"/>
                    </a:cubicBezTo>
                    <a:cubicBezTo>
                      <a:pt x="276820" y="465058"/>
                      <a:pt x="255874" y="421376"/>
                      <a:pt x="233692" y="375110"/>
                    </a:cubicBezTo>
                    <a:cubicBezTo>
                      <a:pt x="193645" y="291621"/>
                      <a:pt x="155831" y="212709"/>
                      <a:pt x="222434" y="110673"/>
                    </a:cubicBezTo>
                    <a:cubicBezTo>
                      <a:pt x="250735" y="65479"/>
                      <a:pt x="299998" y="37694"/>
                      <a:pt x="353315" y="36854"/>
                    </a:cubicBezTo>
                    <a:cubicBezTo>
                      <a:pt x="378701" y="36832"/>
                      <a:pt x="403621" y="43673"/>
                      <a:pt x="425436" y="56656"/>
                    </a:cubicBezTo>
                    <a:cubicBezTo>
                      <a:pt x="561428" y="136639"/>
                      <a:pt x="645914" y="310648"/>
                      <a:pt x="645914" y="510844"/>
                    </a:cubicBezTo>
                    <a:cubicBezTo>
                      <a:pt x="645914" y="711041"/>
                      <a:pt x="561428" y="885050"/>
                      <a:pt x="425454" y="964959"/>
                    </a:cubicBezTo>
                    <a:close/>
                  </a:path>
                </a:pathLst>
              </a:custGeom>
              <a:grpFill/>
              <a:ln w="1845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0A92DF4-9142-FF26-4F0F-3DD1CC26B10C}"/>
                  </a:ext>
                </a:extLst>
              </p:cNvPr>
              <p:cNvSpPr/>
              <p:nvPr/>
            </p:nvSpPr>
            <p:spPr>
              <a:xfrm>
                <a:off x="1941512" y="2359356"/>
                <a:ext cx="682823" cy="1193612"/>
              </a:xfrm>
              <a:custGeom>
                <a:avLst/>
                <a:gdLst>
                  <a:gd name="connsiteX0" fmla="*/ 590550 w 682823"/>
                  <a:gd name="connsiteY0" fmla="*/ 492316 h 1193612"/>
                  <a:gd name="connsiteX1" fmla="*/ 444426 w 682823"/>
                  <a:gd name="connsiteY1" fmla="*/ 492316 h 1193612"/>
                  <a:gd name="connsiteX2" fmla="*/ 491301 w 682823"/>
                  <a:gd name="connsiteY2" fmla="*/ 90428 h 1193612"/>
                  <a:gd name="connsiteX3" fmla="*/ 329508 w 682823"/>
                  <a:gd name="connsiteY3" fmla="*/ 0 h 1193612"/>
                  <a:gd name="connsiteX4" fmla="*/ 238693 w 682823"/>
                  <a:gd name="connsiteY4" fmla="*/ 24895 h 1193612"/>
                  <a:gd name="connsiteX5" fmla="*/ 0 w 682823"/>
                  <a:gd name="connsiteY5" fmla="*/ 510770 h 1193612"/>
                  <a:gd name="connsiteX6" fmla="*/ 238693 w 682823"/>
                  <a:gd name="connsiteY6" fmla="*/ 996738 h 1193612"/>
                  <a:gd name="connsiteX7" fmla="*/ 329508 w 682823"/>
                  <a:gd name="connsiteY7" fmla="*/ 1021633 h 1193612"/>
                  <a:gd name="connsiteX8" fmla="*/ 491301 w 682823"/>
                  <a:gd name="connsiteY8" fmla="*/ 931113 h 1193612"/>
                  <a:gd name="connsiteX9" fmla="*/ 444426 w 682823"/>
                  <a:gd name="connsiteY9" fmla="*/ 529244 h 1193612"/>
                  <a:gd name="connsiteX10" fmla="*/ 590550 w 682823"/>
                  <a:gd name="connsiteY10" fmla="*/ 529244 h 1193612"/>
                  <a:gd name="connsiteX11" fmla="*/ 645914 w 682823"/>
                  <a:gd name="connsiteY11" fmla="*/ 584608 h 1193612"/>
                  <a:gd name="connsiteX12" fmla="*/ 645914 w 682823"/>
                  <a:gd name="connsiteY12" fmla="*/ 1193612 h 1193612"/>
                  <a:gd name="connsiteX13" fmla="*/ 682823 w 682823"/>
                  <a:gd name="connsiteY13" fmla="*/ 1193612 h 1193612"/>
                  <a:gd name="connsiteX14" fmla="*/ 682823 w 682823"/>
                  <a:gd name="connsiteY14" fmla="*/ 584608 h 1193612"/>
                  <a:gd name="connsiteX15" fmla="*/ 590550 w 682823"/>
                  <a:gd name="connsiteY15" fmla="*/ 492316 h 1193612"/>
                  <a:gd name="connsiteX16" fmla="*/ 460389 w 682823"/>
                  <a:gd name="connsiteY16" fmla="*/ 910923 h 1193612"/>
                  <a:gd name="connsiteX17" fmla="*/ 329508 w 682823"/>
                  <a:gd name="connsiteY17" fmla="*/ 984742 h 1193612"/>
                  <a:gd name="connsiteX18" fmla="*/ 257388 w 682823"/>
                  <a:gd name="connsiteY18" fmla="*/ 964922 h 1193612"/>
                  <a:gd name="connsiteX19" fmla="*/ 36909 w 682823"/>
                  <a:gd name="connsiteY19" fmla="*/ 510770 h 1193612"/>
                  <a:gd name="connsiteX20" fmla="*/ 257369 w 682823"/>
                  <a:gd name="connsiteY20" fmla="*/ 56656 h 1193612"/>
                  <a:gd name="connsiteX21" fmla="*/ 329527 w 682823"/>
                  <a:gd name="connsiteY21" fmla="*/ 36836 h 1193612"/>
                  <a:gd name="connsiteX22" fmla="*/ 460389 w 682823"/>
                  <a:gd name="connsiteY22" fmla="*/ 110654 h 1193612"/>
                  <a:gd name="connsiteX23" fmla="*/ 449132 w 682823"/>
                  <a:gd name="connsiteY23" fmla="*/ 375092 h 1193612"/>
                  <a:gd name="connsiteX24" fmla="*/ 406003 w 682823"/>
                  <a:gd name="connsiteY24" fmla="*/ 510770 h 1193612"/>
                  <a:gd name="connsiteX25" fmla="*/ 449132 w 682823"/>
                  <a:gd name="connsiteY25" fmla="*/ 646486 h 1193612"/>
                  <a:gd name="connsiteX26" fmla="*/ 460389 w 682823"/>
                  <a:gd name="connsiteY26" fmla="*/ 910923 h 11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612">
                    <a:moveTo>
                      <a:pt x="590550" y="492316"/>
                    </a:moveTo>
                    <a:lnTo>
                      <a:pt x="444426" y="492316"/>
                    </a:lnTo>
                    <a:cubicBezTo>
                      <a:pt x="460408" y="385666"/>
                      <a:pt x="602527" y="260931"/>
                      <a:pt x="491301" y="90428"/>
                    </a:cubicBezTo>
                    <a:cubicBezTo>
                      <a:pt x="456071" y="34929"/>
                      <a:pt x="395239" y="928"/>
                      <a:pt x="329508" y="0"/>
                    </a:cubicBezTo>
                    <a:cubicBezTo>
                      <a:pt x="297552" y="13"/>
                      <a:pt x="266189" y="8611"/>
                      <a:pt x="238693" y="24895"/>
                    </a:cubicBezTo>
                    <a:cubicBezTo>
                      <a:pt x="91461" y="111337"/>
                      <a:pt x="0" y="297526"/>
                      <a:pt x="0" y="510770"/>
                    </a:cubicBezTo>
                    <a:cubicBezTo>
                      <a:pt x="0" y="724014"/>
                      <a:pt x="91461" y="910185"/>
                      <a:pt x="238693" y="996738"/>
                    </a:cubicBezTo>
                    <a:cubicBezTo>
                      <a:pt x="266192" y="1013011"/>
                      <a:pt x="297554" y="1021609"/>
                      <a:pt x="329508" y="1021633"/>
                    </a:cubicBezTo>
                    <a:cubicBezTo>
                      <a:pt x="395253" y="1020673"/>
                      <a:pt x="456085" y="986639"/>
                      <a:pt x="491301" y="931113"/>
                    </a:cubicBezTo>
                    <a:cubicBezTo>
                      <a:pt x="602527" y="760610"/>
                      <a:pt x="460408" y="635838"/>
                      <a:pt x="444426" y="529244"/>
                    </a:cubicBezTo>
                    <a:lnTo>
                      <a:pt x="590550" y="529244"/>
                    </a:lnTo>
                    <a:cubicBezTo>
                      <a:pt x="621128" y="529244"/>
                      <a:pt x="645914" y="554030"/>
                      <a:pt x="645914" y="584608"/>
                    </a:cubicBezTo>
                    <a:lnTo>
                      <a:pt x="645914" y="1193612"/>
                    </a:lnTo>
                    <a:lnTo>
                      <a:pt x="682823" y="1193612"/>
                    </a:lnTo>
                    <a:lnTo>
                      <a:pt x="682823" y="584608"/>
                    </a:lnTo>
                    <a:cubicBezTo>
                      <a:pt x="682772" y="533665"/>
                      <a:pt x="641492" y="492377"/>
                      <a:pt x="590550" y="492316"/>
                    </a:cubicBezTo>
                    <a:close/>
                    <a:moveTo>
                      <a:pt x="460389" y="910923"/>
                    </a:moveTo>
                    <a:cubicBezTo>
                      <a:pt x="432087" y="956115"/>
                      <a:pt x="382824" y="983899"/>
                      <a:pt x="329508" y="984742"/>
                    </a:cubicBezTo>
                    <a:cubicBezTo>
                      <a:pt x="304120" y="984768"/>
                      <a:pt x="279197" y="977919"/>
                      <a:pt x="257388" y="964922"/>
                    </a:cubicBezTo>
                    <a:cubicBezTo>
                      <a:pt x="121395" y="884976"/>
                      <a:pt x="36909" y="710948"/>
                      <a:pt x="36909" y="510770"/>
                    </a:cubicBezTo>
                    <a:cubicBezTo>
                      <a:pt x="36909" y="310592"/>
                      <a:pt x="121395" y="136565"/>
                      <a:pt x="257369" y="56656"/>
                    </a:cubicBezTo>
                    <a:cubicBezTo>
                      <a:pt x="279192" y="43658"/>
                      <a:pt x="304126" y="36810"/>
                      <a:pt x="329527" y="36836"/>
                    </a:cubicBezTo>
                    <a:cubicBezTo>
                      <a:pt x="382839" y="37677"/>
                      <a:pt x="432094" y="65462"/>
                      <a:pt x="460389" y="110654"/>
                    </a:cubicBezTo>
                    <a:cubicBezTo>
                      <a:pt x="526992" y="212746"/>
                      <a:pt x="489178" y="291603"/>
                      <a:pt x="449132" y="375092"/>
                    </a:cubicBezTo>
                    <a:cubicBezTo>
                      <a:pt x="426949" y="421302"/>
                      <a:pt x="406003" y="464984"/>
                      <a:pt x="406003" y="510770"/>
                    </a:cubicBezTo>
                    <a:cubicBezTo>
                      <a:pt x="406003" y="556556"/>
                      <a:pt x="426949" y="600239"/>
                      <a:pt x="449132" y="646486"/>
                    </a:cubicBezTo>
                    <a:cubicBezTo>
                      <a:pt x="489178" y="729975"/>
                      <a:pt x="526992" y="808832"/>
                      <a:pt x="460389" y="910923"/>
                    </a:cubicBezTo>
                    <a:close/>
                  </a:path>
                </a:pathLst>
              </a:custGeom>
              <a:grpFill/>
              <a:ln w="18455" cap="flat">
                <a:noFill/>
                <a:prstDash val="solid"/>
                <a:miter/>
              </a:ln>
            </p:spPr>
            <p:txBody>
              <a:bodyPr rtlCol="0" anchor="ctr"/>
              <a:lstStyle/>
              <a:p>
                <a:endParaRPr lang="en-GB"/>
              </a:p>
            </p:txBody>
          </p:sp>
        </p:grpSp>
        <p:sp>
          <p:nvSpPr>
            <p:cNvPr id="22" name="TextBox 21">
              <a:extLst>
                <a:ext uri="{FF2B5EF4-FFF2-40B4-BE49-F238E27FC236}">
                  <a16:creationId xmlns:a16="http://schemas.microsoft.com/office/drawing/2014/main" id="{12C2AE91-C07B-1FB5-7983-640CDBED7D4C}"/>
                </a:ext>
              </a:extLst>
            </p:cNvPr>
            <p:cNvSpPr txBox="1"/>
            <p:nvPr/>
          </p:nvSpPr>
          <p:spPr>
            <a:xfrm>
              <a:off x="1930400" y="3594100"/>
              <a:ext cx="1536700" cy="830997"/>
            </a:xfrm>
            <a:prstGeom prst="rect">
              <a:avLst/>
            </a:prstGeom>
            <a:noFill/>
          </p:spPr>
          <p:txBody>
            <a:bodyPr wrap="square" rtlCol="0">
              <a:spAutoFit/>
            </a:bodyPr>
            <a:lstStyle/>
            <a:p>
              <a:pPr algn="ctr"/>
              <a:r>
                <a:rPr lang="nl-NL" sz="2400" dirty="0"/>
                <a:t>Donor </a:t>
              </a:r>
            </a:p>
            <a:p>
              <a:pPr algn="ctr"/>
              <a:r>
                <a:rPr lang="nl-NL" sz="2400" dirty="0"/>
                <a:t>types</a:t>
              </a:r>
              <a:endParaRPr lang="en-GB" sz="2400" dirty="0"/>
            </a:p>
          </p:txBody>
        </p:sp>
      </p:grpSp>
      <p:grpSp>
        <p:nvGrpSpPr>
          <p:cNvPr id="25" name="Group 24">
            <a:extLst>
              <a:ext uri="{FF2B5EF4-FFF2-40B4-BE49-F238E27FC236}">
                <a16:creationId xmlns:a16="http://schemas.microsoft.com/office/drawing/2014/main" id="{40E4DEA0-0F5E-9A9C-4FD5-92EC1FC314FB}"/>
              </a:ext>
            </a:extLst>
          </p:cNvPr>
          <p:cNvGrpSpPr/>
          <p:nvPr/>
        </p:nvGrpSpPr>
        <p:grpSpPr>
          <a:xfrm>
            <a:off x="8724900" y="1701800"/>
            <a:ext cx="2743200" cy="2870200"/>
            <a:chOff x="8724900" y="1701800"/>
            <a:chExt cx="2743200" cy="2870200"/>
          </a:xfrm>
        </p:grpSpPr>
        <p:sp>
          <p:nvSpPr>
            <p:cNvPr id="26" name="Oval 25">
              <a:extLst>
                <a:ext uri="{FF2B5EF4-FFF2-40B4-BE49-F238E27FC236}">
                  <a16:creationId xmlns:a16="http://schemas.microsoft.com/office/drawing/2014/main" id="{C9931E2D-4BA0-014C-C7F4-67F396079DD7}"/>
                </a:ext>
              </a:extLst>
            </p:cNvPr>
            <p:cNvSpPr/>
            <p:nvPr/>
          </p:nvSpPr>
          <p:spPr>
            <a:xfrm>
              <a:off x="87249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5786D1F-13B8-E4A1-4999-E48BDDC2F2A6}"/>
                </a:ext>
              </a:extLst>
            </p:cNvPr>
            <p:cNvSpPr txBox="1"/>
            <p:nvPr/>
          </p:nvSpPr>
          <p:spPr>
            <a:xfrm>
              <a:off x="9352788" y="3689865"/>
              <a:ext cx="1536700" cy="461665"/>
            </a:xfrm>
            <a:prstGeom prst="rect">
              <a:avLst/>
            </a:prstGeom>
            <a:noFill/>
          </p:spPr>
          <p:txBody>
            <a:bodyPr wrap="square" rtlCol="0">
              <a:spAutoFit/>
            </a:bodyPr>
            <a:lstStyle/>
            <a:p>
              <a:pPr algn="ctr"/>
              <a:r>
                <a:rPr lang="nl-NL" sz="2400" dirty="0"/>
                <a:t>Allocatie</a:t>
              </a:r>
              <a:endParaRPr lang="en-GB" sz="2400" dirty="0"/>
            </a:p>
          </p:txBody>
        </p:sp>
        <p:sp>
          <p:nvSpPr>
            <p:cNvPr id="28" name="Graphic 7" descr="Right pointing backhand index outline">
              <a:extLst>
                <a:ext uri="{FF2B5EF4-FFF2-40B4-BE49-F238E27FC236}">
                  <a16:creationId xmlns:a16="http://schemas.microsoft.com/office/drawing/2014/main" id="{D7A4348C-FC9F-7641-845C-CC05A0294246}"/>
                </a:ext>
              </a:extLst>
            </p:cNvPr>
            <p:cNvSpPr/>
            <p:nvPr/>
          </p:nvSpPr>
          <p:spPr>
            <a:xfrm>
              <a:off x="9486106" y="2489793"/>
              <a:ext cx="1608038" cy="1097297"/>
            </a:xfrm>
            <a:custGeom>
              <a:avLst/>
              <a:gdLst>
                <a:gd name="connsiteX0" fmla="*/ 1490526 w 1608038"/>
                <a:gd name="connsiteY0" fmla="*/ 264916 h 1097297"/>
                <a:gd name="connsiteX1" fmla="*/ 732588 w 1608038"/>
                <a:gd name="connsiteY1" fmla="*/ 264916 h 1097297"/>
                <a:gd name="connsiteX2" fmla="*/ 732399 w 1608038"/>
                <a:gd name="connsiteY2" fmla="*/ 264727 h 1097297"/>
                <a:gd name="connsiteX3" fmla="*/ 732588 w 1608038"/>
                <a:gd name="connsiteY3" fmla="*/ 264538 h 1097297"/>
                <a:gd name="connsiteX4" fmla="*/ 907937 w 1608038"/>
                <a:gd name="connsiteY4" fmla="*/ 225681 h 1097297"/>
                <a:gd name="connsiteX5" fmla="*/ 977440 w 1608038"/>
                <a:gd name="connsiteY5" fmla="*/ 183135 h 1097297"/>
                <a:gd name="connsiteX6" fmla="*/ 957019 w 1608038"/>
                <a:gd name="connsiteY6" fmla="*/ 23566 h 1097297"/>
                <a:gd name="connsiteX7" fmla="*/ 939321 w 1608038"/>
                <a:gd name="connsiteY7" fmla="*/ 12327 h 1097297"/>
                <a:gd name="connsiteX8" fmla="*/ 858088 w 1608038"/>
                <a:gd name="connsiteY8" fmla="*/ 3360 h 1097297"/>
                <a:gd name="connsiteX9" fmla="*/ 350224 w 1608038"/>
                <a:gd name="connsiteY9" fmla="*/ 116261 h 1097297"/>
                <a:gd name="connsiteX10" fmla="*/ 287701 w 1608038"/>
                <a:gd name="connsiteY10" fmla="*/ 158769 h 1097297"/>
                <a:gd name="connsiteX11" fmla="*/ 132594 w 1608038"/>
                <a:gd name="connsiteY11" fmla="*/ 359505 h 1097297"/>
                <a:gd name="connsiteX12" fmla="*/ 0 w 1608038"/>
                <a:gd name="connsiteY12" fmla="*/ 359505 h 1097297"/>
                <a:gd name="connsiteX13" fmla="*/ 0 w 1608038"/>
                <a:gd name="connsiteY13" fmla="*/ 397340 h 1097297"/>
                <a:gd name="connsiteX14" fmla="*/ 141883 w 1608038"/>
                <a:gd name="connsiteY14" fmla="*/ 397340 h 1097297"/>
                <a:gd name="connsiteX15" fmla="*/ 156866 w 1608038"/>
                <a:gd name="connsiteY15" fmla="*/ 389981 h 1097297"/>
                <a:gd name="connsiteX16" fmla="*/ 317458 w 1608038"/>
                <a:gd name="connsiteY16" fmla="*/ 182151 h 1097297"/>
                <a:gd name="connsiteX17" fmla="*/ 359758 w 1608038"/>
                <a:gd name="connsiteY17" fmla="*/ 152847 h 1097297"/>
                <a:gd name="connsiteX18" fmla="*/ 867509 w 1608038"/>
                <a:gd name="connsiteY18" fmla="*/ 40003 h 1097297"/>
                <a:gd name="connsiteX19" fmla="*/ 919363 w 1608038"/>
                <a:gd name="connsiteY19" fmla="*/ 44676 h 1097297"/>
                <a:gd name="connsiteX20" fmla="*/ 956069 w 1608038"/>
                <a:gd name="connsiteY20" fmla="*/ 145825 h 1097297"/>
                <a:gd name="connsiteX21" fmla="*/ 903964 w 1608038"/>
                <a:gd name="connsiteY21" fmla="*/ 187807 h 1097297"/>
                <a:gd name="connsiteX22" fmla="*/ 553986 w 1608038"/>
                <a:gd name="connsiteY22" fmla="*/ 265370 h 1097297"/>
                <a:gd name="connsiteX23" fmla="*/ 539643 w 1608038"/>
                <a:gd name="connsiteY23" fmla="*/ 287954 h 1097297"/>
                <a:gd name="connsiteX24" fmla="*/ 558072 w 1608038"/>
                <a:gd name="connsiteY24" fmla="*/ 302751 h 1097297"/>
                <a:gd name="connsiteX25" fmla="*/ 1491113 w 1608038"/>
                <a:gd name="connsiteY25" fmla="*/ 302751 h 1097297"/>
                <a:gd name="connsiteX26" fmla="*/ 1570170 w 1608038"/>
                <a:gd name="connsiteY26" fmla="*/ 375433 h 1097297"/>
                <a:gd name="connsiteX27" fmla="*/ 1499100 w 1608038"/>
                <a:gd name="connsiteY27" fmla="*/ 454004 h 1097297"/>
                <a:gd name="connsiteX28" fmla="*/ 1494499 w 1608038"/>
                <a:gd name="connsiteY28" fmla="*/ 454093 h 1097297"/>
                <a:gd name="connsiteX29" fmla="*/ 983721 w 1608038"/>
                <a:gd name="connsiteY29" fmla="*/ 454093 h 1097297"/>
                <a:gd name="connsiteX30" fmla="*/ 965692 w 1608038"/>
                <a:gd name="connsiteY30" fmla="*/ 473900 h 1097297"/>
                <a:gd name="connsiteX31" fmla="*/ 985499 w 1608038"/>
                <a:gd name="connsiteY31" fmla="*/ 491928 h 1097297"/>
                <a:gd name="connsiteX32" fmla="*/ 1035101 w 1608038"/>
                <a:gd name="connsiteY32" fmla="*/ 503695 h 1097297"/>
                <a:gd name="connsiteX33" fmla="*/ 1004209 w 1608038"/>
                <a:gd name="connsiteY33" fmla="*/ 677852 h 1097297"/>
                <a:gd name="connsiteX34" fmla="*/ 989854 w 1608038"/>
                <a:gd name="connsiteY34" fmla="*/ 700428 h 1097297"/>
                <a:gd name="connsiteX35" fmla="*/ 994939 w 1608038"/>
                <a:gd name="connsiteY35" fmla="*/ 709690 h 1097297"/>
                <a:gd name="connsiteX36" fmla="*/ 1021556 w 1608038"/>
                <a:gd name="connsiteY36" fmla="*/ 774805 h 1097297"/>
                <a:gd name="connsiteX37" fmla="*/ 922919 w 1608038"/>
                <a:gd name="connsiteY37" fmla="*/ 870283 h 1097297"/>
                <a:gd name="connsiteX38" fmla="*/ 915617 w 1608038"/>
                <a:gd name="connsiteY38" fmla="*/ 870283 h 1097297"/>
                <a:gd name="connsiteX39" fmla="*/ 896703 w 1608038"/>
                <a:gd name="connsiteY39" fmla="*/ 889204 h 1097297"/>
                <a:gd name="connsiteX40" fmla="*/ 902242 w 1608038"/>
                <a:gd name="connsiteY40" fmla="*/ 902575 h 1097297"/>
                <a:gd name="connsiteX41" fmla="*/ 926968 w 1608038"/>
                <a:gd name="connsiteY41" fmla="*/ 965590 h 1097297"/>
                <a:gd name="connsiteX42" fmla="*/ 828350 w 1608038"/>
                <a:gd name="connsiteY42" fmla="*/ 1059460 h 1097297"/>
                <a:gd name="connsiteX43" fmla="*/ 491860 w 1608038"/>
                <a:gd name="connsiteY43" fmla="*/ 1059460 h 1097297"/>
                <a:gd name="connsiteX44" fmla="*/ 237077 w 1608038"/>
                <a:gd name="connsiteY44" fmla="*/ 970055 h 1097297"/>
                <a:gd name="connsiteX45" fmla="*/ 94589 w 1608038"/>
                <a:gd name="connsiteY45" fmla="*/ 908118 h 1097297"/>
                <a:gd name="connsiteX46" fmla="*/ 0 w 1608038"/>
                <a:gd name="connsiteY46" fmla="*/ 908118 h 1097297"/>
                <a:gd name="connsiteX47" fmla="*/ 0 w 1608038"/>
                <a:gd name="connsiteY47" fmla="*/ 945953 h 1097297"/>
                <a:gd name="connsiteX48" fmla="*/ 94589 w 1608038"/>
                <a:gd name="connsiteY48" fmla="*/ 945953 h 1097297"/>
                <a:gd name="connsiteX49" fmla="*/ 213770 w 1608038"/>
                <a:gd name="connsiteY49" fmla="*/ 999907 h 1097297"/>
                <a:gd name="connsiteX50" fmla="*/ 491860 w 1608038"/>
                <a:gd name="connsiteY50" fmla="*/ 1097295 h 1097297"/>
                <a:gd name="connsiteX51" fmla="*/ 827158 w 1608038"/>
                <a:gd name="connsiteY51" fmla="*/ 1097295 h 1097297"/>
                <a:gd name="connsiteX52" fmla="*/ 964803 w 1608038"/>
                <a:gd name="connsiteY52" fmla="*/ 963150 h 1097297"/>
                <a:gd name="connsiteX53" fmla="*/ 950936 w 1608038"/>
                <a:gd name="connsiteY53" fmla="*/ 905943 h 1097297"/>
                <a:gd name="connsiteX54" fmla="*/ 1057133 w 1608038"/>
                <a:gd name="connsiteY54" fmla="*/ 750617 h 1097297"/>
                <a:gd name="connsiteX55" fmla="*/ 1039661 w 1608038"/>
                <a:gd name="connsiteY55" fmla="*/ 705415 h 1097297"/>
                <a:gd name="connsiteX56" fmla="*/ 1104189 w 1608038"/>
                <a:gd name="connsiteY56" fmla="*/ 531319 h 1097297"/>
                <a:gd name="connsiteX57" fmla="*/ 1076645 w 1608038"/>
                <a:gd name="connsiteY57" fmla="*/ 492212 h 1097297"/>
                <a:gd name="connsiteX58" fmla="*/ 1076777 w 1608038"/>
                <a:gd name="connsiteY58" fmla="*/ 491910 h 1097297"/>
                <a:gd name="connsiteX59" fmla="*/ 1494499 w 1608038"/>
                <a:gd name="connsiteY59" fmla="*/ 491910 h 1097297"/>
                <a:gd name="connsiteX60" fmla="*/ 1608032 w 1608038"/>
                <a:gd name="connsiteY60" fmla="*/ 380829 h 1097297"/>
                <a:gd name="connsiteX61" fmla="*/ 1608005 w 1608038"/>
                <a:gd name="connsiteY61" fmla="*/ 376833 h 1097297"/>
                <a:gd name="connsiteX62" fmla="*/ 1490526 w 1608038"/>
                <a:gd name="connsiteY62" fmla="*/ 264916 h 109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8038" h="1097297">
                  <a:moveTo>
                    <a:pt x="1490526" y="264916"/>
                  </a:moveTo>
                  <a:lnTo>
                    <a:pt x="732588" y="264916"/>
                  </a:lnTo>
                  <a:cubicBezTo>
                    <a:pt x="732484" y="264916"/>
                    <a:pt x="732399" y="264831"/>
                    <a:pt x="732399" y="264727"/>
                  </a:cubicBezTo>
                  <a:cubicBezTo>
                    <a:pt x="732399" y="264623"/>
                    <a:pt x="732484" y="264538"/>
                    <a:pt x="732588" y="264538"/>
                  </a:cubicBezTo>
                  <a:lnTo>
                    <a:pt x="907937" y="225681"/>
                  </a:lnTo>
                  <a:cubicBezTo>
                    <a:pt x="935384" y="220106"/>
                    <a:pt x="959991" y="205043"/>
                    <a:pt x="977440" y="183135"/>
                  </a:cubicBezTo>
                  <a:cubicBezTo>
                    <a:pt x="1015864" y="133432"/>
                    <a:pt x="1006721" y="61991"/>
                    <a:pt x="957019" y="23566"/>
                  </a:cubicBezTo>
                  <a:cubicBezTo>
                    <a:pt x="951478" y="19283"/>
                    <a:pt x="945554" y="15520"/>
                    <a:pt x="939321" y="12327"/>
                  </a:cubicBezTo>
                  <a:cubicBezTo>
                    <a:pt x="914123" y="-61"/>
                    <a:pt x="885383" y="-3233"/>
                    <a:pt x="858088" y="3360"/>
                  </a:cubicBezTo>
                  <a:lnTo>
                    <a:pt x="350224" y="116261"/>
                  </a:lnTo>
                  <a:cubicBezTo>
                    <a:pt x="325525" y="123701"/>
                    <a:pt x="303703" y="138538"/>
                    <a:pt x="287701" y="158769"/>
                  </a:cubicBezTo>
                  <a:lnTo>
                    <a:pt x="132594" y="359505"/>
                  </a:lnTo>
                  <a:lnTo>
                    <a:pt x="0" y="359505"/>
                  </a:lnTo>
                  <a:lnTo>
                    <a:pt x="0" y="397340"/>
                  </a:lnTo>
                  <a:lnTo>
                    <a:pt x="141883" y="397340"/>
                  </a:lnTo>
                  <a:cubicBezTo>
                    <a:pt x="147747" y="397342"/>
                    <a:pt x="153283" y="394623"/>
                    <a:pt x="156866" y="389981"/>
                  </a:cubicBezTo>
                  <a:lnTo>
                    <a:pt x="317458" y="182151"/>
                  </a:lnTo>
                  <a:cubicBezTo>
                    <a:pt x="328313" y="168375"/>
                    <a:pt x="343046" y="158169"/>
                    <a:pt x="359758" y="152847"/>
                  </a:cubicBezTo>
                  <a:lnTo>
                    <a:pt x="867509" y="40003"/>
                  </a:lnTo>
                  <a:cubicBezTo>
                    <a:pt x="884836" y="35794"/>
                    <a:pt x="903067" y="37436"/>
                    <a:pt x="919363" y="44676"/>
                  </a:cubicBezTo>
                  <a:cubicBezTo>
                    <a:pt x="957431" y="62472"/>
                    <a:pt x="973865" y="107757"/>
                    <a:pt x="956069" y="145825"/>
                  </a:cubicBezTo>
                  <a:cubicBezTo>
                    <a:pt x="946116" y="167115"/>
                    <a:pt x="926885" y="182611"/>
                    <a:pt x="903964" y="187807"/>
                  </a:cubicBezTo>
                  <a:lnTo>
                    <a:pt x="553986" y="265370"/>
                  </a:lnTo>
                  <a:cubicBezTo>
                    <a:pt x="543790" y="267646"/>
                    <a:pt x="537367" y="277755"/>
                    <a:pt x="539643" y="287954"/>
                  </a:cubicBezTo>
                  <a:cubicBezTo>
                    <a:pt x="541569" y="296590"/>
                    <a:pt x="549225" y="302736"/>
                    <a:pt x="558072" y="302751"/>
                  </a:cubicBezTo>
                  <a:lnTo>
                    <a:pt x="1491113" y="302751"/>
                  </a:lnTo>
                  <a:cubicBezTo>
                    <a:pt x="1532630" y="302025"/>
                    <a:pt x="1567412" y="334002"/>
                    <a:pt x="1570170" y="375433"/>
                  </a:cubicBezTo>
                  <a:cubicBezTo>
                    <a:pt x="1572241" y="416755"/>
                    <a:pt x="1540422" y="451933"/>
                    <a:pt x="1499100" y="454004"/>
                  </a:cubicBezTo>
                  <a:cubicBezTo>
                    <a:pt x="1497567" y="454080"/>
                    <a:pt x="1496033" y="454110"/>
                    <a:pt x="1494499" y="454093"/>
                  </a:cubicBezTo>
                  <a:lnTo>
                    <a:pt x="983721" y="454093"/>
                  </a:lnTo>
                  <a:cubicBezTo>
                    <a:pt x="973273" y="454585"/>
                    <a:pt x="965200" y="463452"/>
                    <a:pt x="965692" y="473900"/>
                  </a:cubicBezTo>
                  <a:cubicBezTo>
                    <a:pt x="966184" y="484348"/>
                    <a:pt x="975051" y="492420"/>
                    <a:pt x="985499" y="491928"/>
                  </a:cubicBezTo>
                  <a:cubicBezTo>
                    <a:pt x="1002941" y="489074"/>
                    <a:pt x="1020800" y="493309"/>
                    <a:pt x="1035101" y="503695"/>
                  </a:cubicBezTo>
                  <a:cubicBezTo>
                    <a:pt x="1113326" y="569132"/>
                    <a:pt x="1074564" y="662226"/>
                    <a:pt x="1004209" y="677852"/>
                  </a:cubicBezTo>
                  <a:cubicBezTo>
                    <a:pt x="994010" y="680122"/>
                    <a:pt x="987584" y="690230"/>
                    <a:pt x="989854" y="700428"/>
                  </a:cubicBezTo>
                  <a:cubicBezTo>
                    <a:pt x="990635" y="703935"/>
                    <a:pt x="992398" y="707148"/>
                    <a:pt x="994939" y="709690"/>
                  </a:cubicBezTo>
                  <a:cubicBezTo>
                    <a:pt x="1012039" y="727045"/>
                    <a:pt x="1021602" y="750443"/>
                    <a:pt x="1021556" y="774805"/>
                  </a:cubicBezTo>
                  <a:cubicBezTo>
                    <a:pt x="1020086" y="828147"/>
                    <a:pt x="976281" y="870549"/>
                    <a:pt x="922919" y="870283"/>
                  </a:cubicBezTo>
                  <a:lnTo>
                    <a:pt x="915617" y="870283"/>
                  </a:lnTo>
                  <a:cubicBezTo>
                    <a:pt x="905169" y="870285"/>
                    <a:pt x="896701" y="878756"/>
                    <a:pt x="896703" y="889204"/>
                  </a:cubicBezTo>
                  <a:cubicBezTo>
                    <a:pt x="896705" y="894219"/>
                    <a:pt x="898697" y="899028"/>
                    <a:pt x="902242" y="902575"/>
                  </a:cubicBezTo>
                  <a:cubicBezTo>
                    <a:pt x="918627" y="919399"/>
                    <a:pt x="927541" y="942113"/>
                    <a:pt x="926968" y="965590"/>
                  </a:cubicBezTo>
                  <a:cubicBezTo>
                    <a:pt x="924480" y="1018213"/>
                    <a:pt x="881032" y="1059569"/>
                    <a:pt x="828350" y="1059460"/>
                  </a:cubicBezTo>
                  <a:lnTo>
                    <a:pt x="491860" y="1059460"/>
                  </a:lnTo>
                  <a:cubicBezTo>
                    <a:pt x="351661" y="1059460"/>
                    <a:pt x="290784" y="1011976"/>
                    <a:pt x="237077" y="970055"/>
                  </a:cubicBezTo>
                  <a:cubicBezTo>
                    <a:pt x="196252" y="938216"/>
                    <a:pt x="157679" y="908118"/>
                    <a:pt x="94589" y="908118"/>
                  </a:cubicBezTo>
                  <a:lnTo>
                    <a:pt x="0" y="908118"/>
                  </a:lnTo>
                  <a:lnTo>
                    <a:pt x="0" y="945953"/>
                  </a:lnTo>
                  <a:lnTo>
                    <a:pt x="94589" y="945953"/>
                  </a:lnTo>
                  <a:cubicBezTo>
                    <a:pt x="144664" y="945953"/>
                    <a:pt x="175178" y="969752"/>
                    <a:pt x="213770" y="999907"/>
                  </a:cubicBezTo>
                  <a:cubicBezTo>
                    <a:pt x="269426" y="1043304"/>
                    <a:pt x="338627" y="1097295"/>
                    <a:pt x="491860" y="1097295"/>
                  </a:cubicBezTo>
                  <a:lnTo>
                    <a:pt x="827158" y="1097295"/>
                  </a:lnTo>
                  <a:cubicBezTo>
                    <a:pt x="901987" y="1097704"/>
                    <a:pt x="963284" y="1037964"/>
                    <a:pt x="964803" y="963150"/>
                  </a:cubicBezTo>
                  <a:cubicBezTo>
                    <a:pt x="964673" y="943263"/>
                    <a:pt x="959926" y="923680"/>
                    <a:pt x="950936" y="905943"/>
                  </a:cubicBezTo>
                  <a:cubicBezTo>
                    <a:pt x="1023153" y="892375"/>
                    <a:pt x="1070699" y="822833"/>
                    <a:pt x="1057133" y="750617"/>
                  </a:cubicBezTo>
                  <a:cubicBezTo>
                    <a:pt x="1054125" y="734607"/>
                    <a:pt x="1048202" y="719285"/>
                    <a:pt x="1039661" y="705415"/>
                  </a:cubicBezTo>
                  <a:cubicBezTo>
                    <a:pt x="1105555" y="675158"/>
                    <a:pt x="1134446" y="597213"/>
                    <a:pt x="1104189" y="531319"/>
                  </a:cubicBezTo>
                  <a:cubicBezTo>
                    <a:pt x="1097479" y="516707"/>
                    <a:pt x="1088143" y="503451"/>
                    <a:pt x="1076645" y="492212"/>
                  </a:cubicBezTo>
                  <a:cubicBezTo>
                    <a:pt x="1076474" y="492042"/>
                    <a:pt x="1076531" y="491910"/>
                    <a:pt x="1076777" y="491910"/>
                  </a:cubicBezTo>
                  <a:lnTo>
                    <a:pt x="1494499" y="491910"/>
                  </a:lnTo>
                  <a:cubicBezTo>
                    <a:pt x="1556525" y="492587"/>
                    <a:pt x="1607356" y="442854"/>
                    <a:pt x="1608032" y="380829"/>
                  </a:cubicBezTo>
                  <a:cubicBezTo>
                    <a:pt x="1608047" y="379497"/>
                    <a:pt x="1608037" y="378165"/>
                    <a:pt x="1608005" y="376833"/>
                  </a:cubicBezTo>
                  <a:cubicBezTo>
                    <a:pt x="1605748" y="313809"/>
                    <a:pt x="1553587" y="264116"/>
                    <a:pt x="1490526" y="264916"/>
                  </a:cubicBezTo>
                  <a:close/>
                </a:path>
              </a:pathLst>
            </a:custGeom>
            <a:gradFill>
              <a:gsLst>
                <a:gs pos="0">
                  <a:srgbClr val="197067"/>
                </a:gs>
                <a:gs pos="100000">
                  <a:srgbClr val="58BCB0"/>
                </a:gs>
              </a:gsLst>
              <a:lin ang="5400000" scaled="1"/>
            </a:gradFill>
            <a:ln w="18852" cap="flat">
              <a:noFill/>
              <a:prstDash val="solid"/>
              <a:miter/>
            </a:ln>
          </p:spPr>
          <p:txBody>
            <a:bodyPr rtlCol="0" anchor="ctr"/>
            <a:lstStyle/>
            <a:p>
              <a:endParaRPr lang="en-GB"/>
            </a:p>
          </p:txBody>
        </p:sp>
      </p:grpSp>
    </p:spTree>
    <p:extLst>
      <p:ext uri="{BB962C8B-B14F-4D97-AF65-F5344CB8AC3E}">
        <p14:creationId xmlns:p14="http://schemas.microsoft.com/office/powerpoint/2010/main" val="1853433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19" r="-3" b="-1"/>
          <a:stretch/>
        </p:blipFill>
        <p:spPr bwMode="auto">
          <a:xfrm>
            <a:off x="0" y="-1323514"/>
            <a:ext cx="15418332" cy="10745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448605" y="785163"/>
            <a:ext cx="8843259" cy="43315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A5C5965-6DBD-758E-67F0-F0803328DE90}"/>
              </a:ext>
            </a:extLst>
          </p:cNvPr>
          <p:cNvSpPr txBox="1"/>
          <p:nvPr/>
        </p:nvSpPr>
        <p:spPr>
          <a:xfrm>
            <a:off x="6466541" y="1366720"/>
            <a:ext cx="337671" cy="923330"/>
          </a:xfrm>
          <a:prstGeom prst="rect">
            <a:avLst/>
          </a:prstGeom>
          <a:noFill/>
        </p:spPr>
        <p:txBody>
          <a:bodyPr wrap="square" rtlCol="0">
            <a:spAutoFit/>
          </a:bodyPr>
          <a:lstStyle/>
          <a:p>
            <a:r>
              <a:rPr lang="nl-BE" sz="5400" dirty="0">
                <a:solidFill>
                  <a:schemeClr val="bg1"/>
                </a:solidFill>
              </a:rPr>
              <a:t>A</a:t>
            </a:r>
            <a:endParaRPr lang="en-GB" sz="5400" dirty="0">
              <a:solidFill>
                <a:schemeClr val="bg1"/>
              </a:solidFill>
            </a:endParaRPr>
          </a:p>
        </p:txBody>
      </p:sp>
      <p:pic>
        <p:nvPicPr>
          <p:cNvPr id="23" name="Picture 22">
            <a:extLst>
              <a:ext uri="{FF2B5EF4-FFF2-40B4-BE49-F238E27FC236}">
                <a16:creationId xmlns:a16="http://schemas.microsoft.com/office/drawing/2014/main" id="{5E4DC7B6-E63C-FFAA-8FFA-F7C984EBCD25}"/>
              </a:ext>
            </a:extLst>
          </p:cNvPr>
          <p:cNvPicPr>
            <a:picLocks noChangeAspect="1"/>
          </p:cNvPicPr>
          <p:nvPr/>
        </p:nvPicPr>
        <p:blipFill>
          <a:blip r:embed="rId3"/>
          <a:stretch>
            <a:fillRect/>
          </a:stretch>
        </p:blipFill>
        <p:spPr>
          <a:xfrm>
            <a:off x="1864583" y="3200865"/>
            <a:ext cx="1596278" cy="1977690"/>
          </a:xfrm>
          <a:prstGeom prst="rect">
            <a:avLst/>
          </a:prstGeom>
        </p:spPr>
      </p:pic>
      <p:pic>
        <p:nvPicPr>
          <p:cNvPr id="24" name="Picture 23">
            <a:extLst>
              <a:ext uri="{FF2B5EF4-FFF2-40B4-BE49-F238E27FC236}">
                <a16:creationId xmlns:a16="http://schemas.microsoft.com/office/drawing/2014/main" id="{047FED3E-EA88-54A0-B449-311A309B3A79}"/>
              </a:ext>
            </a:extLst>
          </p:cNvPr>
          <p:cNvPicPr>
            <a:picLocks noChangeAspect="1"/>
          </p:cNvPicPr>
          <p:nvPr/>
        </p:nvPicPr>
        <p:blipFill>
          <a:blip r:embed="rId4"/>
          <a:stretch>
            <a:fillRect/>
          </a:stretch>
        </p:blipFill>
        <p:spPr>
          <a:xfrm>
            <a:off x="7903679" y="3111218"/>
            <a:ext cx="1646741" cy="2067337"/>
          </a:xfrm>
          <a:prstGeom prst="rect">
            <a:avLst/>
          </a:prstGeom>
        </p:spPr>
      </p:pic>
      <p:pic>
        <p:nvPicPr>
          <p:cNvPr id="28" name="Picture 2" descr="https://cdn.shopify.com/s/files/1/0316/8657/files/Kidney.png?1418">
            <a:extLst>
              <a:ext uri="{FF2B5EF4-FFF2-40B4-BE49-F238E27FC236}">
                <a16:creationId xmlns:a16="http://schemas.microsoft.com/office/drawing/2014/main" id="{9E0614C7-CDDB-B96E-8D7E-7AEF3DB69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576" y="1366720"/>
            <a:ext cx="1712260" cy="210561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6BEA7A49-FB27-94F4-B2A1-EC0B94B20269}"/>
              </a:ext>
            </a:extLst>
          </p:cNvPr>
          <p:cNvCxnSpPr/>
          <p:nvPr/>
        </p:nvCxnSpPr>
        <p:spPr>
          <a:xfrm>
            <a:off x="6635376"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5E141E-E5DE-AFD8-7895-BE3D900F29E9}"/>
              </a:ext>
            </a:extLst>
          </p:cNvPr>
          <p:cNvCxnSpPr/>
          <p:nvPr/>
        </p:nvCxnSpPr>
        <p:spPr>
          <a:xfrm>
            <a:off x="3667489" y="2290050"/>
            <a:ext cx="1161087" cy="0"/>
          </a:xfrm>
          <a:prstGeom prst="line">
            <a:avLst/>
          </a:prstGeom>
          <a:ln w="57150">
            <a:solidFill>
              <a:srgbClr val="E58C9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B6A660-3EC9-B181-4205-ED371BA16240}"/>
              </a:ext>
            </a:extLst>
          </p:cNvPr>
          <p:cNvSpPr txBox="1"/>
          <p:nvPr/>
        </p:nvSpPr>
        <p:spPr>
          <a:xfrm>
            <a:off x="1328715" y="884731"/>
            <a:ext cx="3953213" cy="646331"/>
          </a:xfrm>
          <a:prstGeom prst="rect">
            <a:avLst/>
          </a:prstGeom>
          <a:noFill/>
        </p:spPr>
        <p:txBody>
          <a:bodyPr wrap="square" rtlCol="0">
            <a:spAutoFit/>
          </a:bodyPr>
          <a:lstStyle/>
          <a:p>
            <a:r>
              <a:rPr lang="nl-NL" sz="3600" dirty="0">
                <a:latin typeface="Cavolini" panose="03000502040302020204" pitchFamily="66" charset="0"/>
                <a:ea typeface="Tahoma" panose="020B0604030504040204" pitchFamily="34" charset="0"/>
                <a:cs typeface="Cavolini" panose="03000502040302020204" pitchFamily="66" charset="0"/>
              </a:rPr>
              <a:t>4. Afstand</a:t>
            </a:r>
            <a:endParaRPr lang="en-GB" sz="3600" dirty="0">
              <a:latin typeface="Cavolini" panose="03000502040302020204" pitchFamily="66" charset="0"/>
              <a:ea typeface="Tahoma" panose="020B0604030504040204" pitchFamily="34" charset="0"/>
              <a:cs typeface="Cavolini" panose="03000502040302020204" pitchFamily="66" charset="0"/>
            </a:endParaRPr>
          </a:p>
        </p:txBody>
      </p:sp>
      <p:sp>
        <p:nvSpPr>
          <p:cNvPr id="41" name="TextBox 40">
            <a:extLst>
              <a:ext uri="{FF2B5EF4-FFF2-40B4-BE49-F238E27FC236}">
                <a16:creationId xmlns:a16="http://schemas.microsoft.com/office/drawing/2014/main" id="{66AF2536-D2B5-7BF6-3DF8-823E9332D53D}"/>
              </a:ext>
            </a:extLst>
          </p:cNvPr>
          <p:cNvSpPr txBox="1"/>
          <p:nvPr/>
        </p:nvSpPr>
        <p:spPr>
          <a:xfrm>
            <a:off x="2325051" y="1982389"/>
            <a:ext cx="337671" cy="923330"/>
          </a:xfrm>
          <a:prstGeom prst="rect">
            <a:avLst/>
          </a:prstGeom>
          <a:noFill/>
        </p:spPr>
        <p:txBody>
          <a:bodyPr wrap="square" rtlCol="0">
            <a:spAutoFit/>
          </a:bodyPr>
          <a:lstStyle/>
          <a:p>
            <a:endParaRPr lang="en-GB"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4" descr="http://www.vectors.co.nz/wp-content/uploads/Flag_Map_Of_The_Netherlands.png">
            <a:extLst>
              <a:ext uri="{FF2B5EF4-FFF2-40B4-BE49-F238E27FC236}">
                <a16:creationId xmlns:a16="http://schemas.microsoft.com/office/drawing/2014/main" id="{584B8032-24A7-EB91-422B-CC2D9447D7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704" y="3320485"/>
            <a:ext cx="1565202" cy="15652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uropa.eu/youreurope/citizens/images/theme/national-contact-map/belgium.jpg">
            <a:extLst>
              <a:ext uri="{FF2B5EF4-FFF2-40B4-BE49-F238E27FC236}">
                <a16:creationId xmlns:a16="http://schemas.microsoft.com/office/drawing/2014/main" id="{7D5ABD16-23B9-6A8A-4D08-14FB60F61B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9614" y="1666539"/>
            <a:ext cx="1351063" cy="1430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upload.wikimedia.org/wikipedia/commons/thumb/4/4c/Hungary_stub.svg/220px-Hungary_stub.svg.png">
            <a:extLst>
              <a:ext uri="{FF2B5EF4-FFF2-40B4-BE49-F238E27FC236}">
                <a16:creationId xmlns:a16="http://schemas.microsoft.com/office/drawing/2014/main" id="{0CF35B92-7BC6-5A35-3BFE-55D82DC048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8547" y="1836693"/>
            <a:ext cx="1341873" cy="8417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C652681F-52D1-0EFC-12BA-3AF07C01E26E}"/>
              </a:ext>
            </a:extLst>
          </p:cNvPr>
          <p:cNvSpPr/>
          <p:nvPr/>
        </p:nvSpPr>
        <p:spPr>
          <a:xfrm>
            <a:off x="1448605" y="1679445"/>
            <a:ext cx="2425163" cy="3571766"/>
          </a:xfrm>
          <a:prstGeom prst="roundRect">
            <a:avLst/>
          </a:prstGeom>
          <a:solidFill>
            <a:srgbClr val="7EB6AD">
              <a:alpha val="16863"/>
            </a:srgbClr>
          </a:solidFill>
          <a:ln w="38100">
            <a:solidFill>
              <a:srgbClr val="00A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12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5BB28EB-5E6D-4322-D259-FF11CFCE039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9" t="20" r="-19309"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BCB98E5-98DF-CE0D-D9B8-61590EE38D76}"/>
              </a:ext>
            </a:extLst>
          </p:cNvPr>
          <p:cNvSpPr/>
          <p:nvPr/>
        </p:nvSpPr>
        <p:spPr>
          <a:xfrm>
            <a:off x="1798802" y="2077374"/>
            <a:ext cx="2178394" cy="1554339"/>
          </a:xfrm>
          <a:prstGeom prst="roundRect">
            <a:avLst/>
          </a:prstGeom>
          <a:solidFill>
            <a:srgbClr val="F0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ttps://cdn.shopify.com/s/files/1/0316/8657/files/Kidney.png?1418">
            <a:extLst>
              <a:ext uri="{FF2B5EF4-FFF2-40B4-BE49-F238E27FC236}">
                <a16:creationId xmlns:a16="http://schemas.microsoft.com/office/drawing/2014/main" id="{58FA7740-36E2-5C23-0A9B-407B0419E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913" y="2217437"/>
            <a:ext cx="1036172" cy="12742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umbered list hand drawn interface button items - Free interface icons">
            <a:extLst>
              <a:ext uri="{FF2B5EF4-FFF2-40B4-BE49-F238E27FC236}">
                <a16:creationId xmlns:a16="http://schemas.microsoft.com/office/drawing/2014/main" id="{FD4C387C-C501-993F-1F8B-5791A5DE5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331" y="333652"/>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A98A91-69FF-E7DE-8161-4717E518F49B}"/>
              </a:ext>
            </a:extLst>
          </p:cNvPr>
          <p:cNvSpPr txBox="1"/>
          <p:nvPr/>
        </p:nvSpPr>
        <p:spPr>
          <a:xfrm>
            <a:off x="1905801" y="6004702"/>
            <a:ext cx="9144000" cy="923330"/>
          </a:xfrm>
          <a:prstGeom prst="rect">
            <a:avLst/>
          </a:prstGeom>
          <a:noFill/>
        </p:spPr>
        <p:txBody>
          <a:bodyPr wrap="square" rtlCol="0">
            <a:spAutoFit/>
          </a:bodyPr>
          <a:lstStyle/>
          <a:p>
            <a:r>
              <a:rPr lang="nl-NL" sz="5400" b="1" dirty="0">
                <a:solidFill>
                  <a:srgbClr val="FFE3CB"/>
                </a:solidFill>
                <a:latin typeface="Tahoma" panose="020B0604030504040204" pitchFamily="34" charset="0"/>
                <a:ea typeface="Tahoma" panose="020B0604030504040204" pitchFamily="34" charset="0"/>
                <a:cs typeface="Tahoma" panose="020B0604030504040204" pitchFamily="34" charset="0"/>
              </a:rPr>
              <a:t>ALGORITME</a:t>
            </a:r>
            <a:endParaRPr lang="en-GB" sz="5400" b="1" dirty="0">
              <a:solidFill>
                <a:srgbClr val="FFE3CB"/>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5C211311-251F-AD20-9255-37B50A2C7C90}"/>
              </a:ext>
            </a:extLst>
          </p:cNvPr>
          <p:cNvSpPr/>
          <p:nvPr/>
        </p:nvSpPr>
        <p:spPr>
          <a:xfrm>
            <a:off x="4508500" y="1409700"/>
            <a:ext cx="2044700" cy="264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5A7D9B0-BD76-CDD8-FAD4-83795D0A0F81}"/>
              </a:ext>
            </a:extLst>
          </p:cNvPr>
          <p:cNvSpPr txBox="1"/>
          <p:nvPr/>
        </p:nvSpPr>
        <p:spPr>
          <a:xfrm>
            <a:off x="3362612" y="2171887"/>
            <a:ext cx="2540000" cy="1200329"/>
          </a:xfrm>
          <a:prstGeom prst="rect">
            <a:avLst/>
          </a:prstGeom>
          <a:noFill/>
        </p:spPr>
        <p:txBody>
          <a:bodyPr wrap="square" rtlCol="0">
            <a:spAutoFit/>
          </a:bodyPr>
          <a:lstStyle/>
          <a:p>
            <a:pPr marL="285750" indent="-285750">
              <a:buFont typeface="Arial" panose="020B0604020202020204" pitchFamily="34" charset="0"/>
              <a:buChar char="•"/>
            </a:pPr>
            <a:r>
              <a:rPr lang="nl-NL" sz="2400" dirty="0">
                <a:latin typeface="Cavolini" panose="03000502040302020204" pitchFamily="66" charset="0"/>
                <a:ea typeface="Tahoma" panose="020B0604030504040204" pitchFamily="34" charset="0"/>
                <a:cs typeface="Cavolini" panose="03000502040302020204" pitchFamily="66" charset="0"/>
              </a:rPr>
              <a:t>Weefseltype</a:t>
            </a:r>
          </a:p>
          <a:p>
            <a:pPr marL="285750" indent="-285750">
              <a:buFont typeface="Arial" panose="020B0604020202020204" pitchFamily="34" charset="0"/>
              <a:buChar char="•"/>
            </a:pPr>
            <a:r>
              <a:rPr lang="nl-NL" sz="2400" dirty="0">
                <a:latin typeface="Cavolini" panose="03000502040302020204" pitchFamily="66" charset="0"/>
                <a:ea typeface="Tahoma" panose="020B0604030504040204" pitchFamily="34" charset="0"/>
                <a:cs typeface="Cavolini" panose="03000502040302020204" pitchFamily="66" charset="0"/>
              </a:rPr>
              <a:t>Wachttijd</a:t>
            </a:r>
          </a:p>
          <a:p>
            <a:pPr marL="285750" indent="-285750">
              <a:buFont typeface="Arial" panose="020B0604020202020204" pitchFamily="34" charset="0"/>
              <a:buChar char="•"/>
            </a:pPr>
            <a:r>
              <a:rPr lang="nl-NL" sz="2400" dirty="0">
                <a:latin typeface="Cavolini" panose="03000502040302020204" pitchFamily="66" charset="0"/>
                <a:ea typeface="Tahoma" panose="020B0604030504040204" pitchFamily="34" charset="0"/>
                <a:cs typeface="Cavolini" panose="03000502040302020204" pitchFamily="66" charset="0"/>
              </a:rPr>
              <a:t>Afstand</a:t>
            </a:r>
            <a:endParaRPr lang="en-GB" sz="2400" dirty="0"/>
          </a:p>
        </p:txBody>
      </p:sp>
    </p:spTree>
    <p:extLst>
      <p:ext uri="{BB962C8B-B14F-4D97-AF65-F5344CB8AC3E}">
        <p14:creationId xmlns:p14="http://schemas.microsoft.com/office/powerpoint/2010/main" val="927326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2" name="Rectangle 20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enal Transplantation - Gleneagles Global Health City, Chennai">
            <a:extLst>
              <a:ext uri="{FF2B5EF4-FFF2-40B4-BE49-F238E27FC236}">
                <a16:creationId xmlns:a16="http://schemas.microsoft.com/office/drawing/2014/main" id="{925571B4-2EA8-D234-25B1-5A0E6173C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98" r="29350" b="257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CF8FD361-B065-6581-AC16-3D15882950DD}"/>
              </a:ext>
            </a:extLst>
          </p:cNvPr>
          <p:cNvSpPr/>
          <p:nvPr/>
        </p:nvSpPr>
        <p:spPr>
          <a:xfrm>
            <a:off x="-1" y="0"/>
            <a:ext cx="5914239" cy="6858000"/>
          </a:xfrm>
          <a:custGeom>
            <a:avLst/>
            <a:gdLst/>
            <a:ahLst/>
            <a:cxnLst/>
            <a:rect l="l" t="t" r="r" b="b"/>
            <a:pathLst>
              <a:path w="5914239" h="6858000">
                <a:moveTo>
                  <a:pt x="4033159" y="2005489"/>
                </a:moveTo>
                <a:lnTo>
                  <a:pt x="4127293" y="2292802"/>
                </a:lnTo>
                <a:lnTo>
                  <a:pt x="3939435" y="2292802"/>
                </a:lnTo>
                <a:close/>
                <a:moveTo>
                  <a:pt x="1632859" y="2005489"/>
                </a:moveTo>
                <a:lnTo>
                  <a:pt x="1726993" y="2292802"/>
                </a:lnTo>
                <a:lnTo>
                  <a:pt x="1539135" y="2292802"/>
                </a:lnTo>
                <a:close/>
                <a:moveTo>
                  <a:pt x="3059972" y="1992393"/>
                </a:moveTo>
                <a:lnTo>
                  <a:pt x="3127093" y="1992393"/>
                </a:lnTo>
                <a:cubicBezTo>
                  <a:pt x="3152469" y="1992393"/>
                  <a:pt x="3173683" y="1994166"/>
                  <a:pt x="3190736" y="1997713"/>
                </a:cubicBezTo>
                <a:cubicBezTo>
                  <a:pt x="3207789" y="2001260"/>
                  <a:pt x="3222728" y="2007263"/>
                  <a:pt x="3235552" y="2015721"/>
                </a:cubicBezTo>
                <a:cubicBezTo>
                  <a:pt x="3250286" y="2025544"/>
                  <a:pt x="3261268" y="2038232"/>
                  <a:pt x="3268499" y="2053784"/>
                </a:cubicBezTo>
                <a:cubicBezTo>
                  <a:pt x="3275729" y="2069337"/>
                  <a:pt x="3279345" y="2087618"/>
                  <a:pt x="3279345" y="2108627"/>
                </a:cubicBezTo>
                <a:cubicBezTo>
                  <a:pt x="3279345" y="2128000"/>
                  <a:pt x="3276616" y="2144917"/>
                  <a:pt x="3271159" y="2159377"/>
                </a:cubicBezTo>
                <a:cubicBezTo>
                  <a:pt x="3265702" y="2173839"/>
                  <a:pt x="3256971" y="2187208"/>
                  <a:pt x="3244965" y="2199487"/>
                </a:cubicBezTo>
                <a:cubicBezTo>
                  <a:pt x="3231596" y="2213129"/>
                  <a:pt x="3214815" y="2222611"/>
                  <a:pt x="3194624" y="2227932"/>
                </a:cubicBezTo>
                <a:cubicBezTo>
                  <a:pt x="3174433" y="2233252"/>
                  <a:pt x="3147967" y="2235913"/>
                  <a:pt x="3115224" y="2235913"/>
                </a:cubicBezTo>
                <a:lnTo>
                  <a:pt x="3059972" y="2235913"/>
                </a:lnTo>
                <a:close/>
                <a:moveTo>
                  <a:pt x="1002572" y="1992393"/>
                </a:moveTo>
                <a:lnTo>
                  <a:pt x="1082791" y="1992393"/>
                </a:lnTo>
                <a:cubicBezTo>
                  <a:pt x="1105437" y="1992393"/>
                  <a:pt x="1124400" y="1993961"/>
                  <a:pt x="1139680" y="1997099"/>
                </a:cubicBezTo>
                <a:cubicBezTo>
                  <a:pt x="1154960" y="2000237"/>
                  <a:pt x="1168329" y="2005626"/>
                  <a:pt x="1179789" y="2013266"/>
                </a:cubicBezTo>
                <a:cubicBezTo>
                  <a:pt x="1192886" y="2021997"/>
                  <a:pt x="1202572" y="2033252"/>
                  <a:pt x="1208848" y="2047031"/>
                </a:cubicBezTo>
                <a:cubicBezTo>
                  <a:pt x="1215124" y="2060810"/>
                  <a:pt x="1218261" y="2076567"/>
                  <a:pt x="1218261" y="2094303"/>
                </a:cubicBezTo>
                <a:cubicBezTo>
                  <a:pt x="1218261" y="2115585"/>
                  <a:pt x="1215465" y="2134139"/>
                  <a:pt x="1209871" y="2149964"/>
                </a:cubicBezTo>
                <a:cubicBezTo>
                  <a:pt x="1204278" y="2165790"/>
                  <a:pt x="1195615" y="2179432"/>
                  <a:pt x="1183882" y="2190892"/>
                </a:cubicBezTo>
                <a:cubicBezTo>
                  <a:pt x="1170785" y="2203716"/>
                  <a:pt x="1154960" y="2212174"/>
                  <a:pt x="1136406" y="2216267"/>
                </a:cubicBezTo>
                <a:cubicBezTo>
                  <a:pt x="1117852" y="2220360"/>
                  <a:pt x="1096979" y="2222406"/>
                  <a:pt x="1073786" y="2222406"/>
                </a:cubicBezTo>
                <a:lnTo>
                  <a:pt x="1002572" y="2222406"/>
                </a:lnTo>
                <a:close/>
                <a:moveTo>
                  <a:pt x="4850300" y="1922815"/>
                </a:moveTo>
                <a:lnTo>
                  <a:pt x="4850300" y="1994848"/>
                </a:lnTo>
                <a:lnTo>
                  <a:pt x="5054939" y="1994848"/>
                </a:lnTo>
                <a:lnTo>
                  <a:pt x="5054939" y="2532229"/>
                </a:lnTo>
                <a:lnTo>
                  <a:pt x="5135976" y="2532229"/>
                </a:lnTo>
                <a:lnTo>
                  <a:pt x="5135976" y="1994848"/>
                </a:lnTo>
                <a:lnTo>
                  <a:pt x="5340614" y="1994848"/>
                </a:lnTo>
                <a:lnTo>
                  <a:pt x="5340614" y="1922815"/>
                </a:lnTo>
                <a:close/>
                <a:moveTo>
                  <a:pt x="4350535" y="1922815"/>
                </a:moveTo>
                <a:lnTo>
                  <a:pt x="4350535" y="2532229"/>
                </a:lnTo>
                <a:lnTo>
                  <a:pt x="4426251" y="2532229"/>
                </a:lnTo>
                <a:lnTo>
                  <a:pt x="4426251" y="2006717"/>
                </a:lnTo>
                <a:lnTo>
                  <a:pt x="4695556" y="2532229"/>
                </a:lnTo>
                <a:lnTo>
                  <a:pt x="4786416" y="2532229"/>
                </a:lnTo>
                <a:lnTo>
                  <a:pt x="4786416" y="1922815"/>
                </a:lnTo>
                <a:lnTo>
                  <a:pt x="4710699" y="1922815"/>
                </a:lnTo>
                <a:lnTo>
                  <a:pt x="4710699" y="2405353"/>
                </a:lnTo>
                <a:lnTo>
                  <a:pt x="4465542" y="1922815"/>
                </a:lnTo>
                <a:close/>
                <a:moveTo>
                  <a:pt x="3445660" y="1922815"/>
                </a:moveTo>
                <a:lnTo>
                  <a:pt x="3445660" y="2532229"/>
                </a:lnTo>
                <a:lnTo>
                  <a:pt x="3779816" y="2532229"/>
                </a:lnTo>
                <a:lnTo>
                  <a:pt x="3798866" y="2532229"/>
                </a:lnTo>
                <a:lnTo>
                  <a:pt x="3861672" y="2532229"/>
                </a:lnTo>
                <a:lnTo>
                  <a:pt x="3916924" y="2361970"/>
                </a:lnTo>
                <a:lnTo>
                  <a:pt x="4149803" y="2361970"/>
                </a:lnTo>
                <a:lnTo>
                  <a:pt x="4205056" y="2532229"/>
                </a:lnTo>
                <a:lnTo>
                  <a:pt x="4290595" y="2532229"/>
                </a:lnTo>
                <a:lnTo>
                  <a:pt x="4085137" y="1922815"/>
                </a:lnTo>
                <a:lnTo>
                  <a:pt x="3985274" y="1922815"/>
                </a:lnTo>
                <a:lnTo>
                  <a:pt x="3798866" y="2475724"/>
                </a:lnTo>
                <a:lnTo>
                  <a:pt x="3798866" y="2460197"/>
                </a:lnTo>
                <a:lnTo>
                  <a:pt x="3526697" y="2460197"/>
                </a:lnTo>
                <a:lnTo>
                  <a:pt x="3526697" y="1922815"/>
                </a:lnTo>
                <a:close/>
                <a:moveTo>
                  <a:pt x="2978935" y="1922815"/>
                </a:moveTo>
                <a:lnTo>
                  <a:pt x="2978935" y="2532229"/>
                </a:lnTo>
                <a:lnTo>
                  <a:pt x="3059972" y="2532229"/>
                </a:lnTo>
                <a:lnTo>
                  <a:pt x="3059972" y="2305080"/>
                </a:lnTo>
                <a:lnTo>
                  <a:pt x="3128731" y="2305080"/>
                </a:lnTo>
                <a:cubicBezTo>
                  <a:pt x="3172114" y="2305080"/>
                  <a:pt x="3207994" y="2299760"/>
                  <a:pt x="3236371" y="2289118"/>
                </a:cubicBezTo>
                <a:cubicBezTo>
                  <a:pt x="3264747" y="2278477"/>
                  <a:pt x="3289440" y="2262788"/>
                  <a:pt x="3310450" y="2242052"/>
                </a:cubicBezTo>
                <a:cubicBezTo>
                  <a:pt x="3327094" y="2225408"/>
                  <a:pt x="3340122" y="2205285"/>
                  <a:pt x="3349536" y="2181684"/>
                </a:cubicBezTo>
                <a:cubicBezTo>
                  <a:pt x="3358949" y="2158081"/>
                  <a:pt x="3363656" y="2133048"/>
                  <a:pt x="3363656" y="2106581"/>
                </a:cubicBezTo>
                <a:cubicBezTo>
                  <a:pt x="3363656" y="2072747"/>
                  <a:pt x="3357244" y="2043893"/>
                  <a:pt x="3344420" y="2020019"/>
                </a:cubicBezTo>
                <a:cubicBezTo>
                  <a:pt x="3331596" y="1996144"/>
                  <a:pt x="3313860" y="1976431"/>
                  <a:pt x="3291214" y="1960878"/>
                </a:cubicBezTo>
                <a:cubicBezTo>
                  <a:pt x="3271841" y="1947508"/>
                  <a:pt x="3249467" y="1937822"/>
                  <a:pt x="3224092" y="1931819"/>
                </a:cubicBezTo>
                <a:cubicBezTo>
                  <a:pt x="3198717" y="1925817"/>
                  <a:pt x="3168021" y="1922815"/>
                  <a:pt x="3132005" y="1922815"/>
                </a:cubicBezTo>
                <a:close/>
                <a:moveTo>
                  <a:pt x="1950235" y="1922815"/>
                </a:moveTo>
                <a:lnTo>
                  <a:pt x="1950235" y="2532229"/>
                </a:lnTo>
                <a:lnTo>
                  <a:pt x="2025952" y="2532229"/>
                </a:lnTo>
                <a:lnTo>
                  <a:pt x="2025952" y="2006717"/>
                </a:lnTo>
                <a:lnTo>
                  <a:pt x="2295256" y="2532229"/>
                </a:lnTo>
                <a:lnTo>
                  <a:pt x="2386116" y="2532229"/>
                </a:lnTo>
                <a:lnTo>
                  <a:pt x="2386116" y="1922815"/>
                </a:lnTo>
                <a:lnTo>
                  <a:pt x="2310399" y="1922815"/>
                </a:lnTo>
                <a:lnTo>
                  <a:pt x="2310399" y="2405353"/>
                </a:lnTo>
                <a:lnTo>
                  <a:pt x="2065242" y="1922815"/>
                </a:lnTo>
                <a:close/>
                <a:moveTo>
                  <a:pt x="921535" y="1922815"/>
                </a:moveTo>
                <a:lnTo>
                  <a:pt x="921535" y="2532229"/>
                </a:lnTo>
                <a:lnTo>
                  <a:pt x="1002572" y="2532229"/>
                </a:lnTo>
                <a:lnTo>
                  <a:pt x="1002572" y="2289937"/>
                </a:lnTo>
                <a:lnTo>
                  <a:pt x="1095069" y="2289937"/>
                </a:lnTo>
                <a:lnTo>
                  <a:pt x="1288248" y="2532229"/>
                </a:lnTo>
                <a:lnTo>
                  <a:pt x="1379517" y="2532229"/>
                </a:lnTo>
                <a:lnTo>
                  <a:pt x="1393432" y="2532229"/>
                </a:lnTo>
                <a:lnTo>
                  <a:pt x="1461372" y="2532229"/>
                </a:lnTo>
                <a:lnTo>
                  <a:pt x="1516624" y="2361970"/>
                </a:lnTo>
                <a:lnTo>
                  <a:pt x="1749503" y="2361970"/>
                </a:lnTo>
                <a:lnTo>
                  <a:pt x="1804756" y="2532229"/>
                </a:lnTo>
                <a:lnTo>
                  <a:pt x="1890295" y="2532229"/>
                </a:lnTo>
                <a:lnTo>
                  <a:pt x="1684837" y="1922815"/>
                </a:lnTo>
                <a:lnTo>
                  <a:pt x="1584974" y="1922815"/>
                </a:lnTo>
                <a:lnTo>
                  <a:pt x="1383578" y="2520182"/>
                </a:lnTo>
                <a:lnTo>
                  <a:pt x="1176515" y="2267017"/>
                </a:lnTo>
                <a:cubicBezTo>
                  <a:pt x="1215533" y="2252556"/>
                  <a:pt x="1246365" y="2230319"/>
                  <a:pt x="1269012" y="2200305"/>
                </a:cubicBezTo>
                <a:cubicBezTo>
                  <a:pt x="1291658" y="2170292"/>
                  <a:pt x="1302982" y="2132911"/>
                  <a:pt x="1302982" y="2088163"/>
                </a:cubicBezTo>
                <a:cubicBezTo>
                  <a:pt x="1302982" y="2056240"/>
                  <a:pt x="1296774" y="2029500"/>
                  <a:pt x="1284359" y="2007945"/>
                </a:cubicBezTo>
                <a:cubicBezTo>
                  <a:pt x="1271945" y="1986390"/>
                  <a:pt x="1255096" y="1968791"/>
                  <a:pt x="1233814" y="1955148"/>
                </a:cubicBezTo>
                <a:cubicBezTo>
                  <a:pt x="1212531" y="1941233"/>
                  <a:pt x="1190089" y="1932365"/>
                  <a:pt x="1166488" y="1928545"/>
                </a:cubicBezTo>
                <a:cubicBezTo>
                  <a:pt x="1142886" y="1924725"/>
                  <a:pt x="1113623" y="1922815"/>
                  <a:pt x="1078698" y="1922815"/>
                </a:cubicBezTo>
                <a:close/>
                <a:moveTo>
                  <a:pt x="373550" y="1922815"/>
                </a:moveTo>
                <a:lnTo>
                  <a:pt x="373550" y="1994848"/>
                </a:lnTo>
                <a:lnTo>
                  <a:pt x="578189" y="1994848"/>
                </a:lnTo>
                <a:lnTo>
                  <a:pt x="578189" y="2532229"/>
                </a:lnTo>
                <a:lnTo>
                  <a:pt x="659226" y="2532229"/>
                </a:lnTo>
                <a:lnTo>
                  <a:pt x="659226" y="1994848"/>
                </a:lnTo>
                <a:lnTo>
                  <a:pt x="863864" y="1994848"/>
                </a:lnTo>
                <a:lnTo>
                  <a:pt x="863864" y="1922815"/>
                </a:lnTo>
                <a:close/>
                <a:moveTo>
                  <a:pt x="2691474" y="1911765"/>
                </a:moveTo>
                <a:cubicBezTo>
                  <a:pt x="2631719" y="1911765"/>
                  <a:pt x="2582606" y="1928477"/>
                  <a:pt x="2544134" y="1961901"/>
                </a:cubicBezTo>
                <a:cubicBezTo>
                  <a:pt x="2505662" y="1995326"/>
                  <a:pt x="2486426" y="2036731"/>
                  <a:pt x="2486426" y="2086117"/>
                </a:cubicBezTo>
                <a:cubicBezTo>
                  <a:pt x="2486426" y="2109855"/>
                  <a:pt x="2489904" y="2130796"/>
                  <a:pt x="2496862" y="2148941"/>
                </a:cubicBezTo>
                <a:cubicBezTo>
                  <a:pt x="2503820" y="2167086"/>
                  <a:pt x="2513574" y="2182843"/>
                  <a:pt x="2526126" y="2196213"/>
                </a:cubicBezTo>
                <a:cubicBezTo>
                  <a:pt x="2538950" y="2209855"/>
                  <a:pt x="2553684" y="2220906"/>
                  <a:pt x="2570328" y="2229364"/>
                </a:cubicBezTo>
                <a:cubicBezTo>
                  <a:pt x="2586971" y="2237823"/>
                  <a:pt x="2605798" y="2244780"/>
                  <a:pt x="2626808" y="2250237"/>
                </a:cubicBezTo>
                <a:cubicBezTo>
                  <a:pt x="2650273" y="2256240"/>
                  <a:pt x="2669782" y="2261015"/>
                  <a:pt x="2685334" y="2264562"/>
                </a:cubicBezTo>
                <a:cubicBezTo>
                  <a:pt x="2700887" y="2268109"/>
                  <a:pt x="2718077" y="2272611"/>
                  <a:pt x="2736903" y="2278068"/>
                </a:cubicBezTo>
                <a:cubicBezTo>
                  <a:pt x="2763097" y="2285435"/>
                  <a:pt x="2782197" y="2296758"/>
                  <a:pt x="2794202" y="2312038"/>
                </a:cubicBezTo>
                <a:cubicBezTo>
                  <a:pt x="2806208" y="2327318"/>
                  <a:pt x="2812211" y="2347100"/>
                  <a:pt x="2812211" y="2371383"/>
                </a:cubicBezTo>
                <a:cubicBezTo>
                  <a:pt x="2812211" y="2401943"/>
                  <a:pt x="2800751" y="2426568"/>
                  <a:pt x="2777831" y="2445258"/>
                </a:cubicBezTo>
                <a:cubicBezTo>
                  <a:pt x="2754912" y="2463948"/>
                  <a:pt x="2721078" y="2473293"/>
                  <a:pt x="2676330" y="2473293"/>
                </a:cubicBezTo>
                <a:cubicBezTo>
                  <a:pt x="2644953" y="2473293"/>
                  <a:pt x="2612347" y="2466404"/>
                  <a:pt x="2578513" y="2452625"/>
                </a:cubicBezTo>
                <a:cubicBezTo>
                  <a:pt x="2544680" y="2438846"/>
                  <a:pt x="2514393" y="2419405"/>
                  <a:pt x="2487653" y="2394303"/>
                </a:cubicBezTo>
                <a:lnTo>
                  <a:pt x="2481924" y="2394303"/>
                </a:lnTo>
                <a:lnTo>
                  <a:pt x="2481924" y="2495804"/>
                </a:lnTo>
                <a:cubicBezTo>
                  <a:pt x="2509209" y="2509173"/>
                  <a:pt x="2538336" y="2520428"/>
                  <a:pt x="2569304" y="2529569"/>
                </a:cubicBezTo>
                <a:cubicBezTo>
                  <a:pt x="2600273" y="2538710"/>
                  <a:pt x="2637859" y="2543280"/>
                  <a:pt x="2682060" y="2543280"/>
                </a:cubicBezTo>
                <a:cubicBezTo>
                  <a:pt x="2719168" y="2543280"/>
                  <a:pt x="2750068" y="2538505"/>
                  <a:pt x="2774761" y="2528955"/>
                </a:cubicBezTo>
                <a:cubicBezTo>
                  <a:pt x="2799454" y="2519406"/>
                  <a:pt x="2821624" y="2505763"/>
                  <a:pt x="2841269" y="2488028"/>
                </a:cubicBezTo>
                <a:cubicBezTo>
                  <a:pt x="2858731" y="2471929"/>
                  <a:pt x="2872306" y="2452284"/>
                  <a:pt x="2881992" y="2429091"/>
                </a:cubicBezTo>
                <a:cubicBezTo>
                  <a:pt x="2891678" y="2405899"/>
                  <a:pt x="2896521" y="2382434"/>
                  <a:pt x="2896521" y="2358696"/>
                </a:cubicBezTo>
                <a:cubicBezTo>
                  <a:pt x="2896521" y="2320769"/>
                  <a:pt x="2886835" y="2288846"/>
                  <a:pt x="2867463" y="2262925"/>
                </a:cubicBezTo>
                <a:cubicBezTo>
                  <a:pt x="2848090" y="2237004"/>
                  <a:pt x="2817394" y="2217631"/>
                  <a:pt x="2775375" y="2204807"/>
                </a:cubicBezTo>
                <a:cubicBezTo>
                  <a:pt x="2759004" y="2199896"/>
                  <a:pt x="2738404" y="2194507"/>
                  <a:pt x="2713575" y="2188641"/>
                </a:cubicBezTo>
                <a:cubicBezTo>
                  <a:pt x="2688745" y="2182775"/>
                  <a:pt x="2667735" y="2177522"/>
                  <a:pt x="2650546" y="2172884"/>
                </a:cubicBezTo>
                <a:cubicBezTo>
                  <a:pt x="2624625" y="2165790"/>
                  <a:pt x="2604843" y="2154603"/>
                  <a:pt x="2591201" y="2139323"/>
                </a:cubicBezTo>
                <a:cubicBezTo>
                  <a:pt x="2577558" y="2124043"/>
                  <a:pt x="2570737" y="2103443"/>
                  <a:pt x="2570737" y="2077522"/>
                </a:cubicBezTo>
                <a:cubicBezTo>
                  <a:pt x="2570737" y="2048873"/>
                  <a:pt x="2582333" y="2025748"/>
                  <a:pt x="2605525" y="2008150"/>
                </a:cubicBezTo>
                <a:cubicBezTo>
                  <a:pt x="2628718" y="1990551"/>
                  <a:pt x="2659141" y="1981751"/>
                  <a:pt x="2696794" y="1981751"/>
                </a:cubicBezTo>
                <a:cubicBezTo>
                  <a:pt x="2730082" y="1981751"/>
                  <a:pt x="2761869" y="1988368"/>
                  <a:pt x="2792156" y="2001601"/>
                </a:cubicBezTo>
                <a:cubicBezTo>
                  <a:pt x="2822442" y="2014835"/>
                  <a:pt x="2847272" y="2030319"/>
                  <a:pt x="2866644" y="2048054"/>
                </a:cubicBezTo>
                <a:lnTo>
                  <a:pt x="2872783" y="2048054"/>
                </a:lnTo>
                <a:lnTo>
                  <a:pt x="2872783" y="1951055"/>
                </a:lnTo>
                <a:cubicBezTo>
                  <a:pt x="2846862" y="1938504"/>
                  <a:pt x="2818691" y="1928818"/>
                  <a:pt x="2788268" y="1921997"/>
                </a:cubicBezTo>
                <a:cubicBezTo>
                  <a:pt x="2757845" y="1915176"/>
                  <a:pt x="2725580" y="1911765"/>
                  <a:pt x="2691474" y="1911765"/>
                </a:cubicBezTo>
                <a:close/>
                <a:moveTo>
                  <a:pt x="2004747" y="824347"/>
                </a:moveTo>
                <a:lnTo>
                  <a:pt x="2112197" y="824347"/>
                </a:lnTo>
                <a:cubicBezTo>
                  <a:pt x="2175765" y="824347"/>
                  <a:pt x="2228896" y="829328"/>
                  <a:pt x="2271592" y="839290"/>
                </a:cubicBezTo>
                <a:cubicBezTo>
                  <a:pt x="2314286" y="849253"/>
                  <a:pt x="2354373" y="865619"/>
                  <a:pt x="2391849" y="888390"/>
                </a:cubicBezTo>
                <a:cubicBezTo>
                  <a:pt x="2444981" y="920648"/>
                  <a:pt x="2485067" y="965597"/>
                  <a:pt x="2512107" y="1023235"/>
                </a:cubicBezTo>
                <a:cubicBezTo>
                  <a:pt x="2539147" y="1080873"/>
                  <a:pt x="2552667" y="1150490"/>
                  <a:pt x="2552667" y="1232085"/>
                </a:cubicBezTo>
                <a:cubicBezTo>
                  <a:pt x="2552667" y="1314629"/>
                  <a:pt x="2540333" y="1383534"/>
                  <a:pt x="2515665" y="1438800"/>
                </a:cubicBezTo>
                <a:cubicBezTo>
                  <a:pt x="2490997" y="1494067"/>
                  <a:pt x="2454232" y="1538304"/>
                  <a:pt x="2405369" y="1571511"/>
                </a:cubicBezTo>
                <a:cubicBezTo>
                  <a:pt x="2366469" y="1598551"/>
                  <a:pt x="2323537" y="1617052"/>
                  <a:pt x="2276572" y="1627015"/>
                </a:cubicBezTo>
                <a:cubicBezTo>
                  <a:pt x="2229608" y="1636977"/>
                  <a:pt x="2174816" y="1641958"/>
                  <a:pt x="2112197" y="1641958"/>
                </a:cubicBezTo>
                <a:lnTo>
                  <a:pt x="2004747" y="1641958"/>
                </a:lnTo>
                <a:close/>
                <a:moveTo>
                  <a:pt x="4529877" y="703378"/>
                </a:moveTo>
                <a:lnTo>
                  <a:pt x="4887804" y="1308936"/>
                </a:lnTo>
                <a:lnTo>
                  <a:pt x="4887804" y="1762927"/>
                </a:lnTo>
                <a:lnTo>
                  <a:pt x="5028698" y="1762927"/>
                </a:lnTo>
                <a:lnTo>
                  <a:pt x="5028698" y="1293993"/>
                </a:lnTo>
                <a:lnTo>
                  <a:pt x="5386624" y="703378"/>
                </a:lnTo>
                <a:lnTo>
                  <a:pt x="5237192" y="703378"/>
                </a:lnTo>
                <a:lnTo>
                  <a:pt x="4959674" y="1170889"/>
                </a:lnTo>
                <a:lnTo>
                  <a:pt x="4686425" y="703378"/>
                </a:lnTo>
                <a:close/>
                <a:moveTo>
                  <a:pt x="3826003" y="703378"/>
                </a:moveTo>
                <a:lnTo>
                  <a:pt x="3826003" y="1762927"/>
                </a:lnTo>
                <a:lnTo>
                  <a:pt x="4488489" y="1762927"/>
                </a:lnTo>
                <a:lnTo>
                  <a:pt x="4488489" y="1637688"/>
                </a:lnTo>
                <a:lnTo>
                  <a:pt x="3966897" y="1637688"/>
                </a:lnTo>
                <a:lnTo>
                  <a:pt x="3966897" y="1244182"/>
                </a:lnTo>
                <a:lnTo>
                  <a:pt x="4452909" y="1244182"/>
                </a:lnTo>
                <a:lnTo>
                  <a:pt x="4452909" y="1118943"/>
                </a:lnTo>
                <a:lnTo>
                  <a:pt x="3966897" y="1118943"/>
                </a:lnTo>
                <a:lnTo>
                  <a:pt x="3966897" y="828617"/>
                </a:lnTo>
                <a:lnTo>
                  <a:pt x="4488489" y="828617"/>
                </a:lnTo>
                <a:lnTo>
                  <a:pt x="4488489" y="703378"/>
                </a:lnTo>
                <a:close/>
                <a:moveTo>
                  <a:pt x="2854453" y="703378"/>
                </a:moveTo>
                <a:lnTo>
                  <a:pt x="2854453" y="1762927"/>
                </a:lnTo>
                <a:lnTo>
                  <a:pt x="2986097" y="1762927"/>
                </a:lnTo>
                <a:lnTo>
                  <a:pt x="2986097" y="849253"/>
                </a:lnTo>
                <a:lnTo>
                  <a:pt x="3454319" y="1762927"/>
                </a:lnTo>
                <a:lnTo>
                  <a:pt x="3612291" y="1762927"/>
                </a:lnTo>
                <a:lnTo>
                  <a:pt x="3612291" y="703378"/>
                </a:lnTo>
                <a:lnTo>
                  <a:pt x="3480648" y="703378"/>
                </a:lnTo>
                <a:lnTo>
                  <a:pt x="3480648" y="1542336"/>
                </a:lnTo>
                <a:lnTo>
                  <a:pt x="3054409" y="703378"/>
                </a:lnTo>
                <a:close/>
                <a:moveTo>
                  <a:pt x="1863853" y="703378"/>
                </a:moveTo>
                <a:lnTo>
                  <a:pt x="1863853" y="1762927"/>
                </a:lnTo>
                <a:lnTo>
                  <a:pt x="2107927" y="1762927"/>
                </a:lnTo>
                <a:cubicBezTo>
                  <a:pt x="2193792" y="1762927"/>
                  <a:pt x="2264357" y="1757235"/>
                  <a:pt x="2319624" y="1745849"/>
                </a:cubicBezTo>
                <a:cubicBezTo>
                  <a:pt x="2374890" y="1734464"/>
                  <a:pt x="2429326" y="1711930"/>
                  <a:pt x="2482932" y="1678249"/>
                </a:cubicBezTo>
                <a:cubicBezTo>
                  <a:pt x="2548872" y="1634605"/>
                  <a:pt x="2601411" y="1573883"/>
                  <a:pt x="2640548" y="1496083"/>
                </a:cubicBezTo>
                <a:cubicBezTo>
                  <a:pt x="2679685" y="1418283"/>
                  <a:pt x="2699254" y="1330995"/>
                  <a:pt x="2699254" y="1234220"/>
                </a:cubicBezTo>
                <a:cubicBezTo>
                  <a:pt x="2699254" y="1130803"/>
                  <a:pt x="2680515" y="1041736"/>
                  <a:pt x="2643039" y="967020"/>
                </a:cubicBezTo>
                <a:cubicBezTo>
                  <a:pt x="2605562" y="892304"/>
                  <a:pt x="2552667" y="832412"/>
                  <a:pt x="2484355" y="787345"/>
                </a:cubicBezTo>
                <a:cubicBezTo>
                  <a:pt x="2444506" y="761253"/>
                  <a:pt x="2396237" y="740736"/>
                  <a:pt x="2339548" y="725793"/>
                </a:cubicBezTo>
                <a:cubicBezTo>
                  <a:pt x="2282858" y="710850"/>
                  <a:pt x="2204702" y="703378"/>
                  <a:pt x="2105081" y="703378"/>
                </a:cubicBezTo>
                <a:close/>
                <a:moveTo>
                  <a:pt x="1279657" y="703378"/>
                </a:moveTo>
                <a:lnTo>
                  <a:pt x="1279657" y="811539"/>
                </a:lnTo>
                <a:lnTo>
                  <a:pt x="1414858" y="811539"/>
                </a:lnTo>
                <a:lnTo>
                  <a:pt x="1414858" y="1654766"/>
                </a:lnTo>
                <a:lnTo>
                  <a:pt x="1279657" y="1654766"/>
                </a:lnTo>
                <a:lnTo>
                  <a:pt x="1279657" y="1762927"/>
                </a:lnTo>
                <a:lnTo>
                  <a:pt x="1690953" y="1762927"/>
                </a:lnTo>
                <a:lnTo>
                  <a:pt x="1690953" y="1654766"/>
                </a:lnTo>
                <a:lnTo>
                  <a:pt x="1555751" y="1654766"/>
                </a:lnTo>
                <a:lnTo>
                  <a:pt x="1555751" y="811539"/>
                </a:lnTo>
                <a:lnTo>
                  <a:pt x="1690953" y="811539"/>
                </a:lnTo>
                <a:lnTo>
                  <a:pt x="1690953" y="703378"/>
                </a:lnTo>
                <a:close/>
                <a:moveTo>
                  <a:pt x="463678" y="703378"/>
                </a:moveTo>
                <a:lnTo>
                  <a:pt x="463678" y="1762927"/>
                </a:lnTo>
                <a:lnTo>
                  <a:pt x="604572" y="1762927"/>
                </a:lnTo>
                <a:lnTo>
                  <a:pt x="604572" y="1339534"/>
                </a:lnTo>
                <a:lnTo>
                  <a:pt x="666480" y="1269799"/>
                </a:lnTo>
                <a:lnTo>
                  <a:pt x="1052870" y="1762927"/>
                </a:lnTo>
                <a:lnTo>
                  <a:pt x="1235748" y="1762927"/>
                </a:lnTo>
                <a:lnTo>
                  <a:pt x="771795" y="1176582"/>
                </a:lnTo>
                <a:lnTo>
                  <a:pt x="1210131" y="703378"/>
                </a:lnTo>
                <a:lnTo>
                  <a:pt x="1038639" y="703378"/>
                </a:lnTo>
                <a:lnTo>
                  <a:pt x="604572" y="1190813"/>
                </a:lnTo>
                <a:lnTo>
                  <a:pt x="604572" y="703378"/>
                </a:lnTo>
                <a:close/>
                <a:moveTo>
                  <a:pt x="0" y="0"/>
                </a:moveTo>
                <a:lnTo>
                  <a:pt x="5914239" y="0"/>
                </a:lnTo>
                <a:lnTo>
                  <a:pt x="5914239"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3" name="Group 12">
            <a:extLst>
              <a:ext uri="{FF2B5EF4-FFF2-40B4-BE49-F238E27FC236}">
                <a16:creationId xmlns:a16="http://schemas.microsoft.com/office/drawing/2014/main" id="{742BA3C8-30A2-B40A-B2B8-7E4646C2D2DF}"/>
              </a:ext>
            </a:extLst>
          </p:cNvPr>
          <p:cNvGrpSpPr/>
          <p:nvPr/>
        </p:nvGrpSpPr>
        <p:grpSpPr>
          <a:xfrm>
            <a:off x="455218" y="3327400"/>
            <a:ext cx="2453082" cy="2222500"/>
            <a:chOff x="1308100" y="1701800"/>
            <a:chExt cx="2743200" cy="2870200"/>
          </a:xfrm>
        </p:grpSpPr>
        <p:sp>
          <p:nvSpPr>
            <p:cNvPr id="14" name="Oval 13">
              <a:extLst>
                <a:ext uri="{FF2B5EF4-FFF2-40B4-BE49-F238E27FC236}">
                  <a16:creationId xmlns:a16="http://schemas.microsoft.com/office/drawing/2014/main" id="{362F7096-449E-3E45-C3CD-3E538AD12BD0}"/>
                </a:ext>
              </a:extLst>
            </p:cNvPr>
            <p:cNvSpPr/>
            <p:nvPr/>
          </p:nvSpPr>
          <p:spPr>
            <a:xfrm>
              <a:off x="13081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aphic 5" descr="Kidneys outline">
              <a:extLst>
                <a:ext uri="{FF2B5EF4-FFF2-40B4-BE49-F238E27FC236}">
                  <a16:creationId xmlns:a16="http://schemas.microsoft.com/office/drawing/2014/main" id="{2F243B2A-BF7E-5035-9CD1-9FEC1ABEEFC5}"/>
                </a:ext>
              </a:extLst>
            </p:cNvPr>
            <p:cNvGrpSpPr/>
            <p:nvPr/>
          </p:nvGrpSpPr>
          <p:grpSpPr>
            <a:xfrm>
              <a:off x="1941512" y="2359282"/>
              <a:ext cx="1476375" cy="1193686"/>
              <a:chOff x="1941512" y="2359282"/>
              <a:chExt cx="1476375" cy="1193686"/>
            </a:xfrm>
            <a:gradFill>
              <a:gsLst>
                <a:gs pos="0">
                  <a:srgbClr val="197067"/>
                </a:gs>
                <a:gs pos="100000">
                  <a:srgbClr val="58BCB0"/>
                </a:gs>
              </a:gsLst>
              <a:lin ang="5400000" scaled="1"/>
            </a:gradFill>
          </p:grpSpPr>
          <p:sp>
            <p:nvSpPr>
              <p:cNvPr id="17" name="Free-form: Shape 16">
                <a:extLst>
                  <a:ext uri="{FF2B5EF4-FFF2-40B4-BE49-F238E27FC236}">
                    <a16:creationId xmlns:a16="http://schemas.microsoft.com/office/drawing/2014/main" id="{E88787C7-256F-5222-7895-299B5B5903B1}"/>
                  </a:ext>
                </a:extLst>
              </p:cNvPr>
              <p:cNvSpPr/>
              <p:nvPr/>
            </p:nvSpPr>
            <p:spPr>
              <a:xfrm>
                <a:off x="2735064" y="2359282"/>
                <a:ext cx="682823" cy="1193593"/>
              </a:xfrm>
              <a:custGeom>
                <a:avLst/>
                <a:gdLst>
                  <a:gd name="connsiteX0" fmla="*/ 444131 w 682823"/>
                  <a:gd name="connsiteY0" fmla="*/ 24895 h 1193593"/>
                  <a:gd name="connsiteX1" fmla="*/ 353315 w 682823"/>
                  <a:gd name="connsiteY1" fmla="*/ 0 h 1193593"/>
                  <a:gd name="connsiteX2" fmla="*/ 191523 w 682823"/>
                  <a:gd name="connsiteY2" fmla="*/ 90428 h 1193593"/>
                  <a:gd name="connsiteX3" fmla="*/ 238398 w 682823"/>
                  <a:gd name="connsiteY3" fmla="*/ 492316 h 1193593"/>
                  <a:gd name="connsiteX4" fmla="*/ 92273 w 682823"/>
                  <a:gd name="connsiteY4" fmla="*/ 492316 h 1193593"/>
                  <a:gd name="connsiteX5" fmla="*/ 0 w 682823"/>
                  <a:gd name="connsiteY5" fmla="*/ 584589 h 1193593"/>
                  <a:gd name="connsiteX6" fmla="*/ 0 w 682823"/>
                  <a:gd name="connsiteY6" fmla="*/ 1193594 h 1193593"/>
                  <a:gd name="connsiteX7" fmla="*/ 36909 w 682823"/>
                  <a:gd name="connsiteY7" fmla="*/ 1193594 h 1193593"/>
                  <a:gd name="connsiteX8" fmla="*/ 36909 w 682823"/>
                  <a:gd name="connsiteY8" fmla="*/ 584589 h 1193593"/>
                  <a:gd name="connsiteX9" fmla="*/ 92273 w 682823"/>
                  <a:gd name="connsiteY9" fmla="*/ 529225 h 1193593"/>
                  <a:gd name="connsiteX10" fmla="*/ 238398 w 682823"/>
                  <a:gd name="connsiteY10" fmla="*/ 529225 h 1193593"/>
                  <a:gd name="connsiteX11" fmla="*/ 191523 w 682823"/>
                  <a:gd name="connsiteY11" fmla="*/ 931094 h 1193593"/>
                  <a:gd name="connsiteX12" fmla="*/ 353315 w 682823"/>
                  <a:gd name="connsiteY12" fmla="*/ 1021615 h 1193593"/>
                  <a:gd name="connsiteX13" fmla="*/ 444131 w 682823"/>
                  <a:gd name="connsiteY13" fmla="*/ 996811 h 1193593"/>
                  <a:gd name="connsiteX14" fmla="*/ 682823 w 682823"/>
                  <a:gd name="connsiteY14" fmla="*/ 510844 h 1193593"/>
                  <a:gd name="connsiteX15" fmla="*/ 444131 w 682823"/>
                  <a:gd name="connsiteY15" fmla="*/ 24895 h 1193593"/>
                  <a:gd name="connsiteX16" fmla="*/ 425454 w 682823"/>
                  <a:gd name="connsiteY16" fmla="*/ 964959 h 1193593"/>
                  <a:gd name="connsiteX17" fmla="*/ 353315 w 682823"/>
                  <a:gd name="connsiteY17" fmla="*/ 984779 h 1193593"/>
                  <a:gd name="connsiteX18" fmla="*/ 222434 w 682823"/>
                  <a:gd name="connsiteY18" fmla="*/ 910960 h 1193593"/>
                  <a:gd name="connsiteX19" fmla="*/ 233692 w 682823"/>
                  <a:gd name="connsiteY19" fmla="*/ 646523 h 1193593"/>
                  <a:gd name="connsiteX20" fmla="*/ 276820 w 682823"/>
                  <a:gd name="connsiteY20" fmla="*/ 510844 h 1193593"/>
                  <a:gd name="connsiteX21" fmla="*/ 233692 w 682823"/>
                  <a:gd name="connsiteY21" fmla="*/ 375110 h 1193593"/>
                  <a:gd name="connsiteX22" fmla="*/ 222434 w 682823"/>
                  <a:gd name="connsiteY22" fmla="*/ 110673 h 1193593"/>
                  <a:gd name="connsiteX23" fmla="*/ 353315 w 682823"/>
                  <a:gd name="connsiteY23" fmla="*/ 36854 h 1193593"/>
                  <a:gd name="connsiteX24" fmla="*/ 425436 w 682823"/>
                  <a:gd name="connsiteY24" fmla="*/ 56656 h 1193593"/>
                  <a:gd name="connsiteX25" fmla="*/ 645914 w 682823"/>
                  <a:gd name="connsiteY25" fmla="*/ 510844 h 1193593"/>
                  <a:gd name="connsiteX26" fmla="*/ 425454 w 682823"/>
                  <a:gd name="connsiteY26" fmla="*/ 964959 h 119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593">
                    <a:moveTo>
                      <a:pt x="444131" y="24895"/>
                    </a:moveTo>
                    <a:cubicBezTo>
                      <a:pt x="416635" y="8611"/>
                      <a:pt x="385271" y="13"/>
                      <a:pt x="353315" y="0"/>
                    </a:cubicBezTo>
                    <a:cubicBezTo>
                      <a:pt x="287587" y="936"/>
                      <a:pt x="226758" y="34935"/>
                      <a:pt x="191523" y="90428"/>
                    </a:cubicBezTo>
                    <a:cubicBezTo>
                      <a:pt x="80296" y="260931"/>
                      <a:pt x="222416" y="385703"/>
                      <a:pt x="238398" y="492316"/>
                    </a:cubicBezTo>
                    <a:lnTo>
                      <a:pt x="92273" y="492316"/>
                    </a:lnTo>
                    <a:cubicBezTo>
                      <a:pt x="41337" y="492377"/>
                      <a:pt x="61" y="533652"/>
                      <a:pt x="0" y="584589"/>
                    </a:cubicBezTo>
                    <a:lnTo>
                      <a:pt x="0" y="1193594"/>
                    </a:lnTo>
                    <a:lnTo>
                      <a:pt x="36909" y="1193594"/>
                    </a:lnTo>
                    <a:lnTo>
                      <a:pt x="36909" y="584589"/>
                    </a:lnTo>
                    <a:cubicBezTo>
                      <a:pt x="36909" y="554012"/>
                      <a:pt x="61696" y="529225"/>
                      <a:pt x="92273" y="529225"/>
                    </a:cubicBezTo>
                    <a:lnTo>
                      <a:pt x="238398" y="529225"/>
                    </a:lnTo>
                    <a:cubicBezTo>
                      <a:pt x="222416" y="635875"/>
                      <a:pt x="80296" y="760592"/>
                      <a:pt x="191523" y="931094"/>
                    </a:cubicBezTo>
                    <a:cubicBezTo>
                      <a:pt x="226738" y="986621"/>
                      <a:pt x="287570" y="1020655"/>
                      <a:pt x="353315" y="1021615"/>
                    </a:cubicBezTo>
                    <a:cubicBezTo>
                      <a:pt x="385260" y="1021618"/>
                      <a:pt x="416622" y="1013053"/>
                      <a:pt x="444131" y="996811"/>
                    </a:cubicBezTo>
                    <a:cubicBezTo>
                      <a:pt x="591362" y="910259"/>
                      <a:pt x="682823" y="724070"/>
                      <a:pt x="682823" y="510844"/>
                    </a:cubicBezTo>
                    <a:cubicBezTo>
                      <a:pt x="682823" y="297619"/>
                      <a:pt x="591362" y="111411"/>
                      <a:pt x="444131" y="24895"/>
                    </a:cubicBezTo>
                    <a:close/>
                    <a:moveTo>
                      <a:pt x="425454" y="964959"/>
                    </a:moveTo>
                    <a:cubicBezTo>
                      <a:pt x="403637" y="977953"/>
                      <a:pt x="378709" y="984801"/>
                      <a:pt x="353315" y="984779"/>
                    </a:cubicBezTo>
                    <a:cubicBezTo>
                      <a:pt x="299999" y="983936"/>
                      <a:pt x="250736" y="956152"/>
                      <a:pt x="222434" y="910960"/>
                    </a:cubicBezTo>
                    <a:cubicBezTo>
                      <a:pt x="155831" y="808869"/>
                      <a:pt x="193645" y="730104"/>
                      <a:pt x="233692" y="646523"/>
                    </a:cubicBezTo>
                    <a:cubicBezTo>
                      <a:pt x="255874" y="600313"/>
                      <a:pt x="276820" y="556630"/>
                      <a:pt x="276820" y="510844"/>
                    </a:cubicBezTo>
                    <a:cubicBezTo>
                      <a:pt x="276820" y="465058"/>
                      <a:pt x="255874" y="421376"/>
                      <a:pt x="233692" y="375110"/>
                    </a:cubicBezTo>
                    <a:cubicBezTo>
                      <a:pt x="193645" y="291621"/>
                      <a:pt x="155831" y="212709"/>
                      <a:pt x="222434" y="110673"/>
                    </a:cubicBezTo>
                    <a:cubicBezTo>
                      <a:pt x="250735" y="65479"/>
                      <a:pt x="299998" y="37694"/>
                      <a:pt x="353315" y="36854"/>
                    </a:cubicBezTo>
                    <a:cubicBezTo>
                      <a:pt x="378701" y="36832"/>
                      <a:pt x="403621" y="43673"/>
                      <a:pt x="425436" y="56656"/>
                    </a:cubicBezTo>
                    <a:cubicBezTo>
                      <a:pt x="561428" y="136639"/>
                      <a:pt x="645914" y="310648"/>
                      <a:pt x="645914" y="510844"/>
                    </a:cubicBezTo>
                    <a:cubicBezTo>
                      <a:pt x="645914" y="711041"/>
                      <a:pt x="561428" y="885050"/>
                      <a:pt x="425454" y="964959"/>
                    </a:cubicBezTo>
                    <a:close/>
                  </a:path>
                </a:pathLst>
              </a:custGeom>
              <a:grpFill/>
              <a:ln w="1845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43B9B4F-6605-4B4D-3E5D-BEEC1F84924D}"/>
                  </a:ext>
                </a:extLst>
              </p:cNvPr>
              <p:cNvSpPr/>
              <p:nvPr/>
            </p:nvSpPr>
            <p:spPr>
              <a:xfrm>
                <a:off x="1941512" y="2359356"/>
                <a:ext cx="682823" cy="1193612"/>
              </a:xfrm>
              <a:custGeom>
                <a:avLst/>
                <a:gdLst>
                  <a:gd name="connsiteX0" fmla="*/ 590550 w 682823"/>
                  <a:gd name="connsiteY0" fmla="*/ 492316 h 1193612"/>
                  <a:gd name="connsiteX1" fmla="*/ 444426 w 682823"/>
                  <a:gd name="connsiteY1" fmla="*/ 492316 h 1193612"/>
                  <a:gd name="connsiteX2" fmla="*/ 491301 w 682823"/>
                  <a:gd name="connsiteY2" fmla="*/ 90428 h 1193612"/>
                  <a:gd name="connsiteX3" fmla="*/ 329508 w 682823"/>
                  <a:gd name="connsiteY3" fmla="*/ 0 h 1193612"/>
                  <a:gd name="connsiteX4" fmla="*/ 238693 w 682823"/>
                  <a:gd name="connsiteY4" fmla="*/ 24895 h 1193612"/>
                  <a:gd name="connsiteX5" fmla="*/ 0 w 682823"/>
                  <a:gd name="connsiteY5" fmla="*/ 510770 h 1193612"/>
                  <a:gd name="connsiteX6" fmla="*/ 238693 w 682823"/>
                  <a:gd name="connsiteY6" fmla="*/ 996738 h 1193612"/>
                  <a:gd name="connsiteX7" fmla="*/ 329508 w 682823"/>
                  <a:gd name="connsiteY7" fmla="*/ 1021633 h 1193612"/>
                  <a:gd name="connsiteX8" fmla="*/ 491301 w 682823"/>
                  <a:gd name="connsiteY8" fmla="*/ 931113 h 1193612"/>
                  <a:gd name="connsiteX9" fmla="*/ 444426 w 682823"/>
                  <a:gd name="connsiteY9" fmla="*/ 529244 h 1193612"/>
                  <a:gd name="connsiteX10" fmla="*/ 590550 w 682823"/>
                  <a:gd name="connsiteY10" fmla="*/ 529244 h 1193612"/>
                  <a:gd name="connsiteX11" fmla="*/ 645914 w 682823"/>
                  <a:gd name="connsiteY11" fmla="*/ 584608 h 1193612"/>
                  <a:gd name="connsiteX12" fmla="*/ 645914 w 682823"/>
                  <a:gd name="connsiteY12" fmla="*/ 1193612 h 1193612"/>
                  <a:gd name="connsiteX13" fmla="*/ 682823 w 682823"/>
                  <a:gd name="connsiteY13" fmla="*/ 1193612 h 1193612"/>
                  <a:gd name="connsiteX14" fmla="*/ 682823 w 682823"/>
                  <a:gd name="connsiteY14" fmla="*/ 584608 h 1193612"/>
                  <a:gd name="connsiteX15" fmla="*/ 590550 w 682823"/>
                  <a:gd name="connsiteY15" fmla="*/ 492316 h 1193612"/>
                  <a:gd name="connsiteX16" fmla="*/ 460389 w 682823"/>
                  <a:gd name="connsiteY16" fmla="*/ 910923 h 1193612"/>
                  <a:gd name="connsiteX17" fmla="*/ 329508 w 682823"/>
                  <a:gd name="connsiteY17" fmla="*/ 984742 h 1193612"/>
                  <a:gd name="connsiteX18" fmla="*/ 257388 w 682823"/>
                  <a:gd name="connsiteY18" fmla="*/ 964922 h 1193612"/>
                  <a:gd name="connsiteX19" fmla="*/ 36909 w 682823"/>
                  <a:gd name="connsiteY19" fmla="*/ 510770 h 1193612"/>
                  <a:gd name="connsiteX20" fmla="*/ 257369 w 682823"/>
                  <a:gd name="connsiteY20" fmla="*/ 56656 h 1193612"/>
                  <a:gd name="connsiteX21" fmla="*/ 329527 w 682823"/>
                  <a:gd name="connsiteY21" fmla="*/ 36836 h 1193612"/>
                  <a:gd name="connsiteX22" fmla="*/ 460389 w 682823"/>
                  <a:gd name="connsiteY22" fmla="*/ 110654 h 1193612"/>
                  <a:gd name="connsiteX23" fmla="*/ 449132 w 682823"/>
                  <a:gd name="connsiteY23" fmla="*/ 375092 h 1193612"/>
                  <a:gd name="connsiteX24" fmla="*/ 406003 w 682823"/>
                  <a:gd name="connsiteY24" fmla="*/ 510770 h 1193612"/>
                  <a:gd name="connsiteX25" fmla="*/ 449132 w 682823"/>
                  <a:gd name="connsiteY25" fmla="*/ 646486 h 1193612"/>
                  <a:gd name="connsiteX26" fmla="*/ 460389 w 682823"/>
                  <a:gd name="connsiteY26" fmla="*/ 910923 h 11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823" h="1193612">
                    <a:moveTo>
                      <a:pt x="590550" y="492316"/>
                    </a:moveTo>
                    <a:lnTo>
                      <a:pt x="444426" y="492316"/>
                    </a:lnTo>
                    <a:cubicBezTo>
                      <a:pt x="460408" y="385666"/>
                      <a:pt x="602527" y="260931"/>
                      <a:pt x="491301" y="90428"/>
                    </a:cubicBezTo>
                    <a:cubicBezTo>
                      <a:pt x="456071" y="34929"/>
                      <a:pt x="395239" y="928"/>
                      <a:pt x="329508" y="0"/>
                    </a:cubicBezTo>
                    <a:cubicBezTo>
                      <a:pt x="297552" y="13"/>
                      <a:pt x="266189" y="8611"/>
                      <a:pt x="238693" y="24895"/>
                    </a:cubicBezTo>
                    <a:cubicBezTo>
                      <a:pt x="91461" y="111337"/>
                      <a:pt x="0" y="297526"/>
                      <a:pt x="0" y="510770"/>
                    </a:cubicBezTo>
                    <a:cubicBezTo>
                      <a:pt x="0" y="724014"/>
                      <a:pt x="91461" y="910185"/>
                      <a:pt x="238693" y="996738"/>
                    </a:cubicBezTo>
                    <a:cubicBezTo>
                      <a:pt x="266192" y="1013011"/>
                      <a:pt x="297554" y="1021609"/>
                      <a:pt x="329508" y="1021633"/>
                    </a:cubicBezTo>
                    <a:cubicBezTo>
                      <a:pt x="395253" y="1020673"/>
                      <a:pt x="456085" y="986639"/>
                      <a:pt x="491301" y="931113"/>
                    </a:cubicBezTo>
                    <a:cubicBezTo>
                      <a:pt x="602527" y="760610"/>
                      <a:pt x="460408" y="635838"/>
                      <a:pt x="444426" y="529244"/>
                    </a:cubicBezTo>
                    <a:lnTo>
                      <a:pt x="590550" y="529244"/>
                    </a:lnTo>
                    <a:cubicBezTo>
                      <a:pt x="621128" y="529244"/>
                      <a:pt x="645914" y="554030"/>
                      <a:pt x="645914" y="584608"/>
                    </a:cubicBezTo>
                    <a:lnTo>
                      <a:pt x="645914" y="1193612"/>
                    </a:lnTo>
                    <a:lnTo>
                      <a:pt x="682823" y="1193612"/>
                    </a:lnTo>
                    <a:lnTo>
                      <a:pt x="682823" y="584608"/>
                    </a:lnTo>
                    <a:cubicBezTo>
                      <a:pt x="682772" y="533665"/>
                      <a:pt x="641492" y="492377"/>
                      <a:pt x="590550" y="492316"/>
                    </a:cubicBezTo>
                    <a:close/>
                    <a:moveTo>
                      <a:pt x="460389" y="910923"/>
                    </a:moveTo>
                    <a:cubicBezTo>
                      <a:pt x="432087" y="956115"/>
                      <a:pt x="382824" y="983899"/>
                      <a:pt x="329508" y="984742"/>
                    </a:cubicBezTo>
                    <a:cubicBezTo>
                      <a:pt x="304120" y="984768"/>
                      <a:pt x="279197" y="977919"/>
                      <a:pt x="257388" y="964922"/>
                    </a:cubicBezTo>
                    <a:cubicBezTo>
                      <a:pt x="121395" y="884976"/>
                      <a:pt x="36909" y="710948"/>
                      <a:pt x="36909" y="510770"/>
                    </a:cubicBezTo>
                    <a:cubicBezTo>
                      <a:pt x="36909" y="310592"/>
                      <a:pt x="121395" y="136565"/>
                      <a:pt x="257369" y="56656"/>
                    </a:cubicBezTo>
                    <a:cubicBezTo>
                      <a:pt x="279192" y="43658"/>
                      <a:pt x="304126" y="36810"/>
                      <a:pt x="329527" y="36836"/>
                    </a:cubicBezTo>
                    <a:cubicBezTo>
                      <a:pt x="382839" y="37677"/>
                      <a:pt x="432094" y="65462"/>
                      <a:pt x="460389" y="110654"/>
                    </a:cubicBezTo>
                    <a:cubicBezTo>
                      <a:pt x="526992" y="212746"/>
                      <a:pt x="489178" y="291603"/>
                      <a:pt x="449132" y="375092"/>
                    </a:cubicBezTo>
                    <a:cubicBezTo>
                      <a:pt x="426949" y="421302"/>
                      <a:pt x="406003" y="464984"/>
                      <a:pt x="406003" y="510770"/>
                    </a:cubicBezTo>
                    <a:cubicBezTo>
                      <a:pt x="406003" y="556556"/>
                      <a:pt x="426949" y="600239"/>
                      <a:pt x="449132" y="646486"/>
                    </a:cubicBezTo>
                    <a:cubicBezTo>
                      <a:pt x="489178" y="729975"/>
                      <a:pt x="526992" y="808832"/>
                      <a:pt x="460389" y="910923"/>
                    </a:cubicBezTo>
                    <a:close/>
                  </a:path>
                </a:pathLst>
              </a:custGeom>
              <a:grpFill/>
              <a:ln w="18455" cap="flat">
                <a:noFill/>
                <a:prstDash val="solid"/>
                <a:miter/>
              </a:ln>
            </p:spPr>
            <p:txBody>
              <a:bodyPr rtlCol="0" anchor="ctr"/>
              <a:lstStyle/>
              <a:p>
                <a:endParaRPr lang="en-GB"/>
              </a:p>
            </p:txBody>
          </p:sp>
        </p:grpSp>
        <p:sp>
          <p:nvSpPr>
            <p:cNvPr id="16" name="TextBox 15">
              <a:extLst>
                <a:ext uri="{FF2B5EF4-FFF2-40B4-BE49-F238E27FC236}">
                  <a16:creationId xmlns:a16="http://schemas.microsoft.com/office/drawing/2014/main" id="{8A07E724-D6D3-B1BE-07C6-7DB36F620EF3}"/>
                </a:ext>
              </a:extLst>
            </p:cNvPr>
            <p:cNvSpPr txBox="1"/>
            <p:nvPr/>
          </p:nvSpPr>
          <p:spPr>
            <a:xfrm>
              <a:off x="1930400" y="3594100"/>
              <a:ext cx="1536700" cy="830997"/>
            </a:xfrm>
            <a:prstGeom prst="rect">
              <a:avLst/>
            </a:prstGeom>
            <a:noFill/>
          </p:spPr>
          <p:txBody>
            <a:bodyPr wrap="square" rtlCol="0">
              <a:spAutoFit/>
            </a:bodyPr>
            <a:lstStyle/>
            <a:p>
              <a:pPr algn="ctr"/>
              <a:r>
                <a:rPr lang="nl-NL" sz="2400" dirty="0"/>
                <a:t>Donor </a:t>
              </a:r>
            </a:p>
            <a:p>
              <a:pPr algn="ctr"/>
              <a:r>
                <a:rPr lang="nl-NL" sz="2400" dirty="0"/>
                <a:t>types</a:t>
              </a:r>
              <a:endParaRPr lang="en-GB" sz="2400" dirty="0"/>
            </a:p>
          </p:txBody>
        </p:sp>
      </p:grpSp>
      <p:grpSp>
        <p:nvGrpSpPr>
          <p:cNvPr id="19" name="Group 18">
            <a:extLst>
              <a:ext uri="{FF2B5EF4-FFF2-40B4-BE49-F238E27FC236}">
                <a16:creationId xmlns:a16="http://schemas.microsoft.com/office/drawing/2014/main" id="{6B005B80-08C3-0F10-91B8-7E2D13A7E4C3}"/>
              </a:ext>
            </a:extLst>
          </p:cNvPr>
          <p:cNvGrpSpPr/>
          <p:nvPr/>
        </p:nvGrpSpPr>
        <p:grpSpPr>
          <a:xfrm>
            <a:off x="2835611" y="3213973"/>
            <a:ext cx="2316477" cy="2449354"/>
            <a:chOff x="8724900" y="1701800"/>
            <a:chExt cx="2743200" cy="2870200"/>
          </a:xfrm>
        </p:grpSpPr>
        <p:sp>
          <p:nvSpPr>
            <p:cNvPr id="20" name="Oval 19">
              <a:extLst>
                <a:ext uri="{FF2B5EF4-FFF2-40B4-BE49-F238E27FC236}">
                  <a16:creationId xmlns:a16="http://schemas.microsoft.com/office/drawing/2014/main" id="{64BF22E3-841B-E4F5-6F95-9B616B46FE02}"/>
                </a:ext>
              </a:extLst>
            </p:cNvPr>
            <p:cNvSpPr/>
            <p:nvPr/>
          </p:nvSpPr>
          <p:spPr>
            <a:xfrm>
              <a:off x="8724900" y="1701800"/>
              <a:ext cx="2743200" cy="28702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66473B4-A5E2-0F7D-B44B-33518DD4B549}"/>
                </a:ext>
              </a:extLst>
            </p:cNvPr>
            <p:cNvSpPr txBox="1"/>
            <p:nvPr/>
          </p:nvSpPr>
          <p:spPr>
            <a:xfrm>
              <a:off x="9352788" y="3689865"/>
              <a:ext cx="1536700" cy="461665"/>
            </a:xfrm>
            <a:prstGeom prst="rect">
              <a:avLst/>
            </a:prstGeom>
            <a:noFill/>
          </p:spPr>
          <p:txBody>
            <a:bodyPr wrap="square" rtlCol="0">
              <a:spAutoFit/>
            </a:bodyPr>
            <a:lstStyle/>
            <a:p>
              <a:pPr algn="ctr"/>
              <a:r>
                <a:rPr lang="nl-NL" sz="2400" dirty="0"/>
                <a:t>Allocatie</a:t>
              </a:r>
              <a:endParaRPr lang="en-GB" sz="2400" dirty="0"/>
            </a:p>
          </p:txBody>
        </p:sp>
        <p:sp>
          <p:nvSpPr>
            <p:cNvPr id="22" name="Graphic 7" descr="Right pointing backhand index outline">
              <a:extLst>
                <a:ext uri="{FF2B5EF4-FFF2-40B4-BE49-F238E27FC236}">
                  <a16:creationId xmlns:a16="http://schemas.microsoft.com/office/drawing/2014/main" id="{333ED6C0-F925-ED22-F877-9F85AF7BA30A}"/>
                </a:ext>
              </a:extLst>
            </p:cNvPr>
            <p:cNvSpPr/>
            <p:nvPr/>
          </p:nvSpPr>
          <p:spPr>
            <a:xfrm>
              <a:off x="9486106" y="2489793"/>
              <a:ext cx="1608038" cy="1097297"/>
            </a:xfrm>
            <a:custGeom>
              <a:avLst/>
              <a:gdLst>
                <a:gd name="connsiteX0" fmla="*/ 1490526 w 1608038"/>
                <a:gd name="connsiteY0" fmla="*/ 264916 h 1097297"/>
                <a:gd name="connsiteX1" fmla="*/ 732588 w 1608038"/>
                <a:gd name="connsiteY1" fmla="*/ 264916 h 1097297"/>
                <a:gd name="connsiteX2" fmla="*/ 732399 w 1608038"/>
                <a:gd name="connsiteY2" fmla="*/ 264727 h 1097297"/>
                <a:gd name="connsiteX3" fmla="*/ 732588 w 1608038"/>
                <a:gd name="connsiteY3" fmla="*/ 264538 h 1097297"/>
                <a:gd name="connsiteX4" fmla="*/ 907937 w 1608038"/>
                <a:gd name="connsiteY4" fmla="*/ 225681 h 1097297"/>
                <a:gd name="connsiteX5" fmla="*/ 977440 w 1608038"/>
                <a:gd name="connsiteY5" fmla="*/ 183135 h 1097297"/>
                <a:gd name="connsiteX6" fmla="*/ 957019 w 1608038"/>
                <a:gd name="connsiteY6" fmla="*/ 23566 h 1097297"/>
                <a:gd name="connsiteX7" fmla="*/ 939321 w 1608038"/>
                <a:gd name="connsiteY7" fmla="*/ 12327 h 1097297"/>
                <a:gd name="connsiteX8" fmla="*/ 858088 w 1608038"/>
                <a:gd name="connsiteY8" fmla="*/ 3360 h 1097297"/>
                <a:gd name="connsiteX9" fmla="*/ 350224 w 1608038"/>
                <a:gd name="connsiteY9" fmla="*/ 116261 h 1097297"/>
                <a:gd name="connsiteX10" fmla="*/ 287701 w 1608038"/>
                <a:gd name="connsiteY10" fmla="*/ 158769 h 1097297"/>
                <a:gd name="connsiteX11" fmla="*/ 132594 w 1608038"/>
                <a:gd name="connsiteY11" fmla="*/ 359505 h 1097297"/>
                <a:gd name="connsiteX12" fmla="*/ 0 w 1608038"/>
                <a:gd name="connsiteY12" fmla="*/ 359505 h 1097297"/>
                <a:gd name="connsiteX13" fmla="*/ 0 w 1608038"/>
                <a:gd name="connsiteY13" fmla="*/ 397340 h 1097297"/>
                <a:gd name="connsiteX14" fmla="*/ 141883 w 1608038"/>
                <a:gd name="connsiteY14" fmla="*/ 397340 h 1097297"/>
                <a:gd name="connsiteX15" fmla="*/ 156866 w 1608038"/>
                <a:gd name="connsiteY15" fmla="*/ 389981 h 1097297"/>
                <a:gd name="connsiteX16" fmla="*/ 317458 w 1608038"/>
                <a:gd name="connsiteY16" fmla="*/ 182151 h 1097297"/>
                <a:gd name="connsiteX17" fmla="*/ 359758 w 1608038"/>
                <a:gd name="connsiteY17" fmla="*/ 152847 h 1097297"/>
                <a:gd name="connsiteX18" fmla="*/ 867509 w 1608038"/>
                <a:gd name="connsiteY18" fmla="*/ 40003 h 1097297"/>
                <a:gd name="connsiteX19" fmla="*/ 919363 w 1608038"/>
                <a:gd name="connsiteY19" fmla="*/ 44676 h 1097297"/>
                <a:gd name="connsiteX20" fmla="*/ 956069 w 1608038"/>
                <a:gd name="connsiteY20" fmla="*/ 145825 h 1097297"/>
                <a:gd name="connsiteX21" fmla="*/ 903964 w 1608038"/>
                <a:gd name="connsiteY21" fmla="*/ 187807 h 1097297"/>
                <a:gd name="connsiteX22" fmla="*/ 553986 w 1608038"/>
                <a:gd name="connsiteY22" fmla="*/ 265370 h 1097297"/>
                <a:gd name="connsiteX23" fmla="*/ 539643 w 1608038"/>
                <a:gd name="connsiteY23" fmla="*/ 287954 h 1097297"/>
                <a:gd name="connsiteX24" fmla="*/ 558072 w 1608038"/>
                <a:gd name="connsiteY24" fmla="*/ 302751 h 1097297"/>
                <a:gd name="connsiteX25" fmla="*/ 1491113 w 1608038"/>
                <a:gd name="connsiteY25" fmla="*/ 302751 h 1097297"/>
                <a:gd name="connsiteX26" fmla="*/ 1570170 w 1608038"/>
                <a:gd name="connsiteY26" fmla="*/ 375433 h 1097297"/>
                <a:gd name="connsiteX27" fmla="*/ 1499100 w 1608038"/>
                <a:gd name="connsiteY27" fmla="*/ 454004 h 1097297"/>
                <a:gd name="connsiteX28" fmla="*/ 1494499 w 1608038"/>
                <a:gd name="connsiteY28" fmla="*/ 454093 h 1097297"/>
                <a:gd name="connsiteX29" fmla="*/ 983721 w 1608038"/>
                <a:gd name="connsiteY29" fmla="*/ 454093 h 1097297"/>
                <a:gd name="connsiteX30" fmla="*/ 965692 w 1608038"/>
                <a:gd name="connsiteY30" fmla="*/ 473900 h 1097297"/>
                <a:gd name="connsiteX31" fmla="*/ 985499 w 1608038"/>
                <a:gd name="connsiteY31" fmla="*/ 491928 h 1097297"/>
                <a:gd name="connsiteX32" fmla="*/ 1035101 w 1608038"/>
                <a:gd name="connsiteY32" fmla="*/ 503695 h 1097297"/>
                <a:gd name="connsiteX33" fmla="*/ 1004209 w 1608038"/>
                <a:gd name="connsiteY33" fmla="*/ 677852 h 1097297"/>
                <a:gd name="connsiteX34" fmla="*/ 989854 w 1608038"/>
                <a:gd name="connsiteY34" fmla="*/ 700428 h 1097297"/>
                <a:gd name="connsiteX35" fmla="*/ 994939 w 1608038"/>
                <a:gd name="connsiteY35" fmla="*/ 709690 h 1097297"/>
                <a:gd name="connsiteX36" fmla="*/ 1021556 w 1608038"/>
                <a:gd name="connsiteY36" fmla="*/ 774805 h 1097297"/>
                <a:gd name="connsiteX37" fmla="*/ 922919 w 1608038"/>
                <a:gd name="connsiteY37" fmla="*/ 870283 h 1097297"/>
                <a:gd name="connsiteX38" fmla="*/ 915617 w 1608038"/>
                <a:gd name="connsiteY38" fmla="*/ 870283 h 1097297"/>
                <a:gd name="connsiteX39" fmla="*/ 896703 w 1608038"/>
                <a:gd name="connsiteY39" fmla="*/ 889204 h 1097297"/>
                <a:gd name="connsiteX40" fmla="*/ 902242 w 1608038"/>
                <a:gd name="connsiteY40" fmla="*/ 902575 h 1097297"/>
                <a:gd name="connsiteX41" fmla="*/ 926968 w 1608038"/>
                <a:gd name="connsiteY41" fmla="*/ 965590 h 1097297"/>
                <a:gd name="connsiteX42" fmla="*/ 828350 w 1608038"/>
                <a:gd name="connsiteY42" fmla="*/ 1059460 h 1097297"/>
                <a:gd name="connsiteX43" fmla="*/ 491860 w 1608038"/>
                <a:gd name="connsiteY43" fmla="*/ 1059460 h 1097297"/>
                <a:gd name="connsiteX44" fmla="*/ 237077 w 1608038"/>
                <a:gd name="connsiteY44" fmla="*/ 970055 h 1097297"/>
                <a:gd name="connsiteX45" fmla="*/ 94589 w 1608038"/>
                <a:gd name="connsiteY45" fmla="*/ 908118 h 1097297"/>
                <a:gd name="connsiteX46" fmla="*/ 0 w 1608038"/>
                <a:gd name="connsiteY46" fmla="*/ 908118 h 1097297"/>
                <a:gd name="connsiteX47" fmla="*/ 0 w 1608038"/>
                <a:gd name="connsiteY47" fmla="*/ 945953 h 1097297"/>
                <a:gd name="connsiteX48" fmla="*/ 94589 w 1608038"/>
                <a:gd name="connsiteY48" fmla="*/ 945953 h 1097297"/>
                <a:gd name="connsiteX49" fmla="*/ 213770 w 1608038"/>
                <a:gd name="connsiteY49" fmla="*/ 999907 h 1097297"/>
                <a:gd name="connsiteX50" fmla="*/ 491860 w 1608038"/>
                <a:gd name="connsiteY50" fmla="*/ 1097295 h 1097297"/>
                <a:gd name="connsiteX51" fmla="*/ 827158 w 1608038"/>
                <a:gd name="connsiteY51" fmla="*/ 1097295 h 1097297"/>
                <a:gd name="connsiteX52" fmla="*/ 964803 w 1608038"/>
                <a:gd name="connsiteY52" fmla="*/ 963150 h 1097297"/>
                <a:gd name="connsiteX53" fmla="*/ 950936 w 1608038"/>
                <a:gd name="connsiteY53" fmla="*/ 905943 h 1097297"/>
                <a:gd name="connsiteX54" fmla="*/ 1057133 w 1608038"/>
                <a:gd name="connsiteY54" fmla="*/ 750617 h 1097297"/>
                <a:gd name="connsiteX55" fmla="*/ 1039661 w 1608038"/>
                <a:gd name="connsiteY55" fmla="*/ 705415 h 1097297"/>
                <a:gd name="connsiteX56" fmla="*/ 1104189 w 1608038"/>
                <a:gd name="connsiteY56" fmla="*/ 531319 h 1097297"/>
                <a:gd name="connsiteX57" fmla="*/ 1076645 w 1608038"/>
                <a:gd name="connsiteY57" fmla="*/ 492212 h 1097297"/>
                <a:gd name="connsiteX58" fmla="*/ 1076777 w 1608038"/>
                <a:gd name="connsiteY58" fmla="*/ 491910 h 1097297"/>
                <a:gd name="connsiteX59" fmla="*/ 1494499 w 1608038"/>
                <a:gd name="connsiteY59" fmla="*/ 491910 h 1097297"/>
                <a:gd name="connsiteX60" fmla="*/ 1608032 w 1608038"/>
                <a:gd name="connsiteY60" fmla="*/ 380829 h 1097297"/>
                <a:gd name="connsiteX61" fmla="*/ 1608005 w 1608038"/>
                <a:gd name="connsiteY61" fmla="*/ 376833 h 1097297"/>
                <a:gd name="connsiteX62" fmla="*/ 1490526 w 1608038"/>
                <a:gd name="connsiteY62" fmla="*/ 264916 h 109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8038" h="1097297">
                  <a:moveTo>
                    <a:pt x="1490526" y="264916"/>
                  </a:moveTo>
                  <a:lnTo>
                    <a:pt x="732588" y="264916"/>
                  </a:lnTo>
                  <a:cubicBezTo>
                    <a:pt x="732484" y="264916"/>
                    <a:pt x="732399" y="264831"/>
                    <a:pt x="732399" y="264727"/>
                  </a:cubicBezTo>
                  <a:cubicBezTo>
                    <a:pt x="732399" y="264623"/>
                    <a:pt x="732484" y="264538"/>
                    <a:pt x="732588" y="264538"/>
                  </a:cubicBezTo>
                  <a:lnTo>
                    <a:pt x="907937" y="225681"/>
                  </a:lnTo>
                  <a:cubicBezTo>
                    <a:pt x="935384" y="220106"/>
                    <a:pt x="959991" y="205043"/>
                    <a:pt x="977440" y="183135"/>
                  </a:cubicBezTo>
                  <a:cubicBezTo>
                    <a:pt x="1015864" y="133432"/>
                    <a:pt x="1006721" y="61991"/>
                    <a:pt x="957019" y="23566"/>
                  </a:cubicBezTo>
                  <a:cubicBezTo>
                    <a:pt x="951478" y="19283"/>
                    <a:pt x="945554" y="15520"/>
                    <a:pt x="939321" y="12327"/>
                  </a:cubicBezTo>
                  <a:cubicBezTo>
                    <a:pt x="914123" y="-61"/>
                    <a:pt x="885383" y="-3233"/>
                    <a:pt x="858088" y="3360"/>
                  </a:cubicBezTo>
                  <a:lnTo>
                    <a:pt x="350224" y="116261"/>
                  </a:lnTo>
                  <a:cubicBezTo>
                    <a:pt x="325525" y="123701"/>
                    <a:pt x="303703" y="138538"/>
                    <a:pt x="287701" y="158769"/>
                  </a:cubicBezTo>
                  <a:lnTo>
                    <a:pt x="132594" y="359505"/>
                  </a:lnTo>
                  <a:lnTo>
                    <a:pt x="0" y="359505"/>
                  </a:lnTo>
                  <a:lnTo>
                    <a:pt x="0" y="397340"/>
                  </a:lnTo>
                  <a:lnTo>
                    <a:pt x="141883" y="397340"/>
                  </a:lnTo>
                  <a:cubicBezTo>
                    <a:pt x="147747" y="397342"/>
                    <a:pt x="153283" y="394623"/>
                    <a:pt x="156866" y="389981"/>
                  </a:cubicBezTo>
                  <a:lnTo>
                    <a:pt x="317458" y="182151"/>
                  </a:lnTo>
                  <a:cubicBezTo>
                    <a:pt x="328313" y="168375"/>
                    <a:pt x="343046" y="158169"/>
                    <a:pt x="359758" y="152847"/>
                  </a:cubicBezTo>
                  <a:lnTo>
                    <a:pt x="867509" y="40003"/>
                  </a:lnTo>
                  <a:cubicBezTo>
                    <a:pt x="884836" y="35794"/>
                    <a:pt x="903067" y="37436"/>
                    <a:pt x="919363" y="44676"/>
                  </a:cubicBezTo>
                  <a:cubicBezTo>
                    <a:pt x="957431" y="62472"/>
                    <a:pt x="973865" y="107757"/>
                    <a:pt x="956069" y="145825"/>
                  </a:cubicBezTo>
                  <a:cubicBezTo>
                    <a:pt x="946116" y="167115"/>
                    <a:pt x="926885" y="182611"/>
                    <a:pt x="903964" y="187807"/>
                  </a:cubicBezTo>
                  <a:lnTo>
                    <a:pt x="553986" y="265370"/>
                  </a:lnTo>
                  <a:cubicBezTo>
                    <a:pt x="543790" y="267646"/>
                    <a:pt x="537367" y="277755"/>
                    <a:pt x="539643" y="287954"/>
                  </a:cubicBezTo>
                  <a:cubicBezTo>
                    <a:pt x="541569" y="296590"/>
                    <a:pt x="549225" y="302736"/>
                    <a:pt x="558072" y="302751"/>
                  </a:cubicBezTo>
                  <a:lnTo>
                    <a:pt x="1491113" y="302751"/>
                  </a:lnTo>
                  <a:cubicBezTo>
                    <a:pt x="1532630" y="302025"/>
                    <a:pt x="1567412" y="334002"/>
                    <a:pt x="1570170" y="375433"/>
                  </a:cubicBezTo>
                  <a:cubicBezTo>
                    <a:pt x="1572241" y="416755"/>
                    <a:pt x="1540422" y="451933"/>
                    <a:pt x="1499100" y="454004"/>
                  </a:cubicBezTo>
                  <a:cubicBezTo>
                    <a:pt x="1497567" y="454080"/>
                    <a:pt x="1496033" y="454110"/>
                    <a:pt x="1494499" y="454093"/>
                  </a:cubicBezTo>
                  <a:lnTo>
                    <a:pt x="983721" y="454093"/>
                  </a:lnTo>
                  <a:cubicBezTo>
                    <a:pt x="973273" y="454585"/>
                    <a:pt x="965200" y="463452"/>
                    <a:pt x="965692" y="473900"/>
                  </a:cubicBezTo>
                  <a:cubicBezTo>
                    <a:pt x="966184" y="484348"/>
                    <a:pt x="975051" y="492420"/>
                    <a:pt x="985499" y="491928"/>
                  </a:cubicBezTo>
                  <a:cubicBezTo>
                    <a:pt x="1002941" y="489074"/>
                    <a:pt x="1020800" y="493309"/>
                    <a:pt x="1035101" y="503695"/>
                  </a:cubicBezTo>
                  <a:cubicBezTo>
                    <a:pt x="1113326" y="569132"/>
                    <a:pt x="1074564" y="662226"/>
                    <a:pt x="1004209" y="677852"/>
                  </a:cubicBezTo>
                  <a:cubicBezTo>
                    <a:pt x="994010" y="680122"/>
                    <a:pt x="987584" y="690230"/>
                    <a:pt x="989854" y="700428"/>
                  </a:cubicBezTo>
                  <a:cubicBezTo>
                    <a:pt x="990635" y="703935"/>
                    <a:pt x="992398" y="707148"/>
                    <a:pt x="994939" y="709690"/>
                  </a:cubicBezTo>
                  <a:cubicBezTo>
                    <a:pt x="1012039" y="727045"/>
                    <a:pt x="1021602" y="750443"/>
                    <a:pt x="1021556" y="774805"/>
                  </a:cubicBezTo>
                  <a:cubicBezTo>
                    <a:pt x="1020086" y="828147"/>
                    <a:pt x="976281" y="870549"/>
                    <a:pt x="922919" y="870283"/>
                  </a:cubicBezTo>
                  <a:lnTo>
                    <a:pt x="915617" y="870283"/>
                  </a:lnTo>
                  <a:cubicBezTo>
                    <a:pt x="905169" y="870285"/>
                    <a:pt x="896701" y="878756"/>
                    <a:pt x="896703" y="889204"/>
                  </a:cubicBezTo>
                  <a:cubicBezTo>
                    <a:pt x="896705" y="894219"/>
                    <a:pt x="898697" y="899028"/>
                    <a:pt x="902242" y="902575"/>
                  </a:cubicBezTo>
                  <a:cubicBezTo>
                    <a:pt x="918627" y="919399"/>
                    <a:pt x="927541" y="942113"/>
                    <a:pt x="926968" y="965590"/>
                  </a:cubicBezTo>
                  <a:cubicBezTo>
                    <a:pt x="924480" y="1018213"/>
                    <a:pt x="881032" y="1059569"/>
                    <a:pt x="828350" y="1059460"/>
                  </a:cubicBezTo>
                  <a:lnTo>
                    <a:pt x="491860" y="1059460"/>
                  </a:lnTo>
                  <a:cubicBezTo>
                    <a:pt x="351661" y="1059460"/>
                    <a:pt x="290784" y="1011976"/>
                    <a:pt x="237077" y="970055"/>
                  </a:cubicBezTo>
                  <a:cubicBezTo>
                    <a:pt x="196252" y="938216"/>
                    <a:pt x="157679" y="908118"/>
                    <a:pt x="94589" y="908118"/>
                  </a:cubicBezTo>
                  <a:lnTo>
                    <a:pt x="0" y="908118"/>
                  </a:lnTo>
                  <a:lnTo>
                    <a:pt x="0" y="945953"/>
                  </a:lnTo>
                  <a:lnTo>
                    <a:pt x="94589" y="945953"/>
                  </a:lnTo>
                  <a:cubicBezTo>
                    <a:pt x="144664" y="945953"/>
                    <a:pt x="175178" y="969752"/>
                    <a:pt x="213770" y="999907"/>
                  </a:cubicBezTo>
                  <a:cubicBezTo>
                    <a:pt x="269426" y="1043304"/>
                    <a:pt x="338627" y="1097295"/>
                    <a:pt x="491860" y="1097295"/>
                  </a:cubicBezTo>
                  <a:lnTo>
                    <a:pt x="827158" y="1097295"/>
                  </a:lnTo>
                  <a:cubicBezTo>
                    <a:pt x="901987" y="1097704"/>
                    <a:pt x="963284" y="1037964"/>
                    <a:pt x="964803" y="963150"/>
                  </a:cubicBezTo>
                  <a:cubicBezTo>
                    <a:pt x="964673" y="943263"/>
                    <a:pt x="959926" y="923680"/>
                    <a:pt x="950936" y="905943"/>
                  </a:cubicBezTo>
                  <a:cubicBezTo>
                    <a:pt x="1023153" y="892375"/>
                    <a:pt x="1070699" y="822833"/>
                    <a:pt x="1057133" y="750617"/>
                  </a:cubicBezTo>
                  <a:cubicBezTo>
                    <a:pt x="1054125" y="734607"/>
                    <a:pt x="1048202" y="719285"/>
                    <a:pt x="1039661" y="705415"/>
                  </a:cubicBezTo>
                  <a:cubicBezTo>
                    <a:pt x="1105555" y="675158"/>
                    <a:pt x="1134446" y="597213"/>
                    <a:pt x="1104189" y="531319"/>
                  </a:cubicBezTo>
                  <a:cubicBezTo>
                    <a:pt x="1097479" y="516707"/>
                    <a:pt x="1088143" y="503451"/>
                    <a:pt x="1076645" y="492212"/>
                  </a:cubicBezTo>
                  <a:cubicBezTo>
                    <a:pt x="1076474" y="492042"/>
                    <a:pt x="1076531" y="491910"/>
                    <a:pt x="1076777" y="491910"/>
                  </a:cubicBezTo>
                  <a:lnTo>
                    <a:pt x="1494499" y="491910"/>
                  </a:lnTo>
                  <a:cubicBezTo>
                    <a:pt x="1556525" y="492587"/>
                    <a:pt x="1607356" y="442854"/>
                    <a:pt x="1608032" y="380829"/>
                  </a:cubicBezTo>
                  <a:cubicBezTo>
                    <a:pt x="1608047" y="379497"/>
                    <a:pt x="1608037" y="378165"/>
                    <a:pt x="1608005" y="376833"/>
                  </a:cubicBezTo>
                  <a:cubicBezTo>
                    <a:pt x="1605748" y="313809"/>
                    <a:pt x="1553587" y="264116"/>
                    <a:pt x="1490526" y="264916"/>
                  </a:cubicBezTo>
                  <a:close/>
                </a:path>
              </a:pathLst>
            </a:custGeom>
            <a:gradFill>
              <a:gsLst>
                <a:gs pos="0">
                  <a:srgbClr val="197067"/>
                </a:gs>
                <a:gs pos="100000">
                  <a:srgbClr val="58BCB0"/>
                </a:gs>
              </a:gsLst>
              <a:lin ang="5400000" scaled="1"/>
            </a:gradFill>
            <a:ln w="18852" cap="flat">
              <a:noFill/>
              <a:prstDash val="solid"/>
              <a:miter/>
            </a:ln>
          </p:spPr>
          <p:txBody>
            <a:bodyPr rtlCol="0" anchor="ctr"/>
            <a:lstStyle/>
            <a:p>
              <a:endParaRPr lang="en-GB"/>
            </a:p>
          </p:txBody>
        </p:sp>
      </p:grpSp>
      <p:sp>
        <p:nvSpPr>
          <p:cNvPr id="23" name="Oval 22">
            <a:extLst>
              <a:ext uri="{FF2B5EF4-FFF2-40B4-BE49-F238E27FC236}">
                <a16:creationId xmlns:a16="http://schemas.microsoft.com/office/drawing/2014/main" id="{F6611D60-BD33-0DB6-B123-22D2FD91068A}"/>
              </a:ext>
            </a:extLst>
          </p:cNvPr>
          <p:cNvSpPr/>
          <p:nvPr/>
        </p:nvSpPr>
        <p:spPr>
          <a:xfrm>
            <a:off x="526883" y="3327400"/>
            <a:ext cx="2343822" cy="2449354"/>
          </a:xfrm>
          <a:prstGeom prst="ellipse">
            <a:avLst/>
          </a:prstGeom>
          <a:noFill/>
          <a:ln>
            <a:solidFill>
              <a:srgbClr val="00A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742DE29-918B-7CEF-9F8A-2F30F685029B}"/>
              </a:ext>
            </a:extLst>
          </p:cNvPr>
          <p:cNvSpPr/>
          <p:nvPr/>
        </p:nvSpPr>
        <p:spPr>
          <a:xfrm>
            <a:off x="2876654" y="3327400"/>
            <a:ext cx="2343822" cy="2449354"/>
          </a:xfrm>
          <a:prstGeom prst="ellipse">
            <a:avLst/>
          </a:prstGeom>
          <a:noFill/>
          <a:ln>
            <a:solidFill>
              <a:srgbClr val="00AA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710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83F5552C-3C47-C139-E32E-2CE097EAE2AD}"/>
              </a:ext>
            </a:extLst>
          </p:cNvPr>
          <p:cNvSpPr/>
          <p:nvPr/>
        </p:nvSpPr>
        <p:spPr>
          <a:xfrm>
            <a:off x="6496752" y="1044307"/>
            <a:ext cx="5512279" cy="55174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Renal Transplantation - Gleneagles Global Health City, Chennai">
            <a:extLst>
              <a:ext uri="{FF2B5EF4-FFF2-40B4-BE49-F238E27FC236}">
                <a16:creationId xmlns:a16="http://schemas.microsoft.com/office/drawing/2014/main" id="{149F289E-EEF3-8BB5-179B-26B3BE196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30" t="3497" r="18760" b="7667"/>
          <a:stretch/>
        </p:blipFill>
        <p:spPr bwMode="auto">
          <a:xfrm>
            <a:off x="7005514" y="1555660"/>
            <a:ext cx="4494754" cy="4494754"/>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1F336421-A942-1A1F-294C-CFF5FFB1AC38}"/>
              </a:ext>
            </a:extLst>
          </p:cNvPr>
          <p:cNvSpPr txBox="1"/>
          <p:nvPr/>
        </p:nvSpPr>
        <p:spPr>
          <a:xfrm>
            <a:off x="231764" y="2383880"/>
            <a:ext cx="5796920" cy="3600986"/>
          </a:xfrm>
          <a:prstGeom prst="rect">
            <a:avLst/>
          </a:prstGeom>
          <a:noFill/>
        </p:spPr>
        <p:txBody>
          <a:bodyPr wrap="square" rtlCol="0">
            <a:spAutoFit/>
          </a:bodyPr>
          <a:lstStyle/>
          <a:p>
            <a:r>
              <a:rPr lang="nl-NL" sz="3600" dirty="0">
                <a:solidFill>
                  <a:srgbClr val="2B468A"/>
                </a:solidFill>
              </a:rPr>
              <a:t>Levende donoren</a:t>
            </a:r>
          </a:p>
          <a:p>
            <a:pPr marL="571500" indent="-571500">
              <a:buFont typeface="Arial" panose="020B0604020202020204" pitchFamily="34" charset="0"/>
              <a:buChar char="•"/>
            </a:pPr>
            <a:r>
              <a:rPr lang="nl-NL" sz="3200" dirty="0"/>
              <a:t>Bloedverwanten</a:t>
            </a:r>
          </a:p>
          <a:p>
            <a:pPr marL="1028700" lvl="1" indent="-571500">
              <a:buFont typeface="Wingdings" panose="05000000000000000000" pitchFamily="2" charset="2"/>
              <a:buChar char="ü"/>
            </a:pPr>
            <a:r>
              <a:rPr lang="nl-NL" sz="2400" dirty="0"/>
              <a:t>Ouder</a:t>
            </a:r>
          </a:p>
          <a:p>
            <a:pPr marL="1028700" lvl="1" indent="-571500">
              <a:buFont typeface="Wingdings" panose="05000000000000000000" pitchFamily="2" charset="2"/>
              <a:buChar char="ü"/>
            </a:pPr>
            <a:r>
              <a:rPr lang="nl-NL" sz="2400" dirty="0"/>
              <a:t>Broer/zus</a:t>
            </a:r>
          </a:p>
          <a:p>
            <a:pPr marL="1028700" lvl="1" indent="-571500">
              <a:buFont typeface="Wingdings" panose="05000000000000000000" pitchFamily="2" charset="2"/>
              <a:buChar char="ü"/>
            </a:pPr>
            <a:r>
              <a:rPr lang="nl-NL" sz="2400" dirty="0"/>
              <a:t>Kind</a:t>
            </a:r>
          </a:p>
          <a:p>
            <a:pPr marL="571500" indent="-571500">
              <a:buFont typeface="Arial" panose="020B0604020202020204" pitchFamily="34" charset="0"/>
              <a:buChar char="•"/>
            </a:pPr>
            <a:r>
              <a:rPr lang="nl-NL" sz="3200" dirty="0"/>
              <a:t>Niet-bloedverwanten</a:t>
            </a:r>
          </a:p>
          <a:p>
            <a:pPr marL="1028700" lvl="1" indent="-571500">
              <a:buFont typeface="Wingdings" panose="05000000000000000000" pitchFamily="2" charset="2"/>
              <a:buChar char="ü"/>
            </a:pPr>
            <a:r>
              <a:rPr lang="nl-NL" sz="2400" dirty="0"/>
              <a:t>Partner</a:t>
            </a:r>
          </a:p>
          <a:p>
            <a:pPr marL="1028700" lvl="1" indent="-571500">
              <a:buFont typeface="Wingdings" panose="05000000000000000000" pitchFamily="2" charset="2"/>
              <a:buChar char="ü"/>
            </a:pPr>
            <a:r>
              <a:rPr lang="nl-NL" sz="2400" dirty="0"/>
              <a:t>Vriend(in)</a:t>
            </a:r>
          </a:p>
        </p:txBody>
      </p:sp>
      <p:grpSp>
        <p:nvGrpSpPr>
          <p:cNvPr id="9" name="Group 8">
            <a:extLst>
              <a:ext uri="{FF2B5EF4-FFF2-40B4-BE49-F238E27FC236}">
                <a16:creationId xmlns:a16="http://schemas.microsoft.com/office/drawing/2014/main" id="{14576876-DC04-996E-02AC-DF6FA8FC01F9}"/>
              </a:ext>
            </a:extLst>
          </p:cNvPr>
          <p:cNvGrpSpPr/>
          <p:nvPr/>
        </p:nvGrpSpPr>
        <p:grpSpPr>
          <a:xfrm>
            <a:off x="7005514" y="1562360"/>
            <a:ext cx="4494754" cy="4494753"/>
            <a:chOff x="7005514" y="1562360"/>
            <a:chExt cx="4494754" cy="4494753"/>
          </a:xfrm>
        </p:grpSpPr>
        <p:sp>
          <p:nvSpPr>
            <p:cNvPr id="10" name="Oval 9">
              <a:extLst>
                <a:ext uri="{FF2B5EF4-FFF2-40B4-BE49-F238E27FC236}">
                  <a16:creationId xmlns:a16="http://schemas.microsoft.com/office/drawing/2014/main" id="{816ED27B-0237-ED54-5D05-B7116CBE1EBD}"/>
                </a:ext>
              </a:extLst>
            </p:cNvPr>
            <p:cNvSpPr/>
            <p:nvPr/>
          </p:nvSpPr>
          <p:spPr>
            <a:xfrm>
              <a:off x="7005514" y="1562360"/>
              <a:ext cx="4494754" cy="4494753"/>
            </a:xfrm>
            <a:prstGeom prst="ellipse">
              <a:avLst/>
            </a:prstGeom>
            <a:gradFill flip="none" rotWithShape="1">
              <a:gsLst>
                <a:gs pos="49000">
                  <a:srgbClr val="C3CAEC"/>
                </a:gs>
                <a:gs pos="100000">
                  <a:srgbClr val="58BCB0">
                    <a:alpha val="2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Living Organ Donation | organdonor.gov">
              <a:extLst>
                <a:ext uri="{FF2B5EF4-FFF2-40B4-BE49-F238E27FC236}">
                  <a16:creationId xmlns:a16="http://schemas.microsoft.com/office/drawing/2014/main" id="{A457448B-CC91-E4FC-A1AF-07A59CD4E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208" y="2409013"/>
              <a:ext cx="2948205" cy="2096784"/>
            </a:xfrm>
            <a:prstGeom prst="rect">
              <a:avLst/>
            </a:prstGeom>
            <a:noFill/>
            <a:ln>
              <a:solidFill>
                <a:srgbClr val="C3CAEC"/>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8994939"/>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5796920" cy="646331"/>
          </a:xfrm>
          <a:prstGeom prst="rect">
            <a:avLst/>
          </a:prstGeom>
          <a:noFill/>
        </p:spPr>
        <p:txBody>
          <a:bodyPr wrap="square" rtlCol="0">
            <a:spAutoFit/>
          </a:bodyPr>
          <a:lstStyle/>
          <a:p>
            <a:r>
              <a:rPr lang="nl-NL" sz="3600" dirty="0">
                <a:solidFill>
                  <a:srgbClr val="2B468A"/>
                </a:solidFill>
              </a:rPr>
              <a:t>Overleden donoren</a:t>
            </a:r>
          </a:p>
        </p:txBody>
      </p:sp>
      <p:pic>
        <p:nvPicPr>
          <p:cNvPr id="17" name="Picture 4" descr="Interior of morgue. Dead bodies laying in the mortuary.Mortuary room 2D  cartoon interior with wheeled bed and equipment for autopsy and embalming  on background. Flat cartoon vector illustration 21213234 Vector Art at">
            <a:extLst>
              <a:ext uri="{FF2B5EF4-FFF2-40B4-BE49-F238E27FC236}">
                <a16:creationId xmlns:a16="http://schemas.microsoft.com/office/drawing/2014/main" id="{EAE28C06-77E5-0AAD-8DBC-80364B5E5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29" t="26920" r="19029" b="8592"/>
          <a:stretch/>
        </p:blipFill>
        <p:spPr bwMode="auto">
          <a:xfrm>
            <a:off x="7005514" y="1562360"/>
            <a:ext cx="4494754" cy="4422506"/>
          </a:xfrm>
          <a:prstGeom prst="ellipse">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D437C824-896D-A3C0-B722-325F66CF8598}"/>
              </a:ext>
            </a:extLst>
          </p:cNvPr>
          <p:cNvSpPr/>
          <p:nvPr/>
        </p:nvSpPr>
        <p:spPr>
          <a:xfrm>
            <a:off x="374650" y="3438205"/>
            <a:ext cx="6007100" cy="1459894"/>
          </a:xfrm>
          <a:custGeom>
            <a:avLst/>
            <a:gdLst>
              <a:gd name="connsiteX0" fmla="*/ 0 w 6007100"/>
              <a:gd name="connsiteY0" fmla="*/ 1089345 h 1459894"/>
              <a:gd name="connsiteX1" fmla="*/ 406400 w 6007100"/>
              <a:gd name="connsiteY1" fmla="*/ 1076645 h 1459894"/>
              <a:gd name="connsiteX2" fmla="*/ 482600 w 6007100"/>
              <a:gd name="connsiteY2" fmla="*/ 1076645 h 1459894"/>
              <a:gd name="connsiteX3" fmla="*/ 552450 w 6007100"/>
              <a:gd name="connsiteY3" fmla="*/ 1006795 h 1459894"/>
              <a:gd name="connsiteX4" fmla="*/ 628650 w 6007100"/>
              <a:gd name="connsiteY4" fmla="*/ 936945 h 1459894"/>
              <a:gd name="connsiteX5" fmla="*/ 679450 w 6007100"/>
              <a:gd name="connsiteY5" fmla="*/ 886145 h 1459894"/>
              <a:gd name="connsiteX6" fmla="*/ 717550 w 6007100"/>
              <a:gd name="connsiteY6" fmla="*/ 860745 h 1459894"/>
              <a:gd name="connsiteX7" fmla="*/ 749300 w 6007100"/>
              <a:gd name="connsiteY7" fmla="*/ 949645 h 1459894"/>
              <a:gd name="connsiteX8" fmla="*/ 787400 w 6007100"/>
              <a:gd name="connsiteY8" fmla="*/ 1019495 h 1459894"/>
              <a:gd name="connsiteX9" fmla="*/ 825500 w 6007100"/>
              <a:gd name="connsiteY9" fmla="*/ 1082995 h 1459894"/>
              <a:gd name="connsiteX10" fmla="*/ 908050 w 6007100"/>
              <a:gd name="connsiteY10" fmla="*/ 1076645 h 1459894"/>
              <a:gd name="connsiteX11" fmla="*/ 946150 w 6007100"/>
              <a:gd name="connsiteY11" fmla="*/ 1095695 h 1459894"/>
              <a:gd name="connsiteX12" fmla="*/ 1009650 w 6007100"/>
              <a:gd name="connsiteY12" fmla="*/ 1165545 h 1459894"/>
              <a:gd name="connsiteX13" fmla="*/ 1022350 w 6007100"/>
              <a:gd name="connsiteY13" fmla="*/ 943295 h 1459894"/>
              <a:gd name="connsiteX14" fmla="*/ 1047750 w 6007100"/>
              <a:gd name="connsiteY14" fmla="*/ 632145 h 1459894"/>
              <a:gd name="connsiteX15" fmla="*/ 1047750 w 6007100"/>
              <a:gd name="connsiteY15" fmla="*/ 390845 h 1459894"/>
              <a:gd name="connsiteX16" fmla="*/ 1060450 w 6007100"/>
              <a:gd name="connsiteY16" fmla="*/ 193995 h 1459894"/>
              <a:gd name="connsiteX17" fmla="*/ 1066800 w 6007100"/>
              <a:gd name="connsiteY17" fmla="*/ 111445 h 1459894"/>
              <a:gd name="connsiteX18" fmla="*/ 1073150 w 6007100"/>
              <a:gd name="connsiteY18" fmla="*/ 3495 h 1459894"/>
              <a:gd name="connsiteX19" fmla="*/ 1079500 w 6007100"/>
              <a:gd name="connsiteY19" fmla="*/ 251145 h 1459894"/>
              <a:gd name="connsiteX20" fmla="*/ 1092200 w 6007100"/>
              <a:gd name="connsiteY20" fmla="*/ 447995 h 1459894"/>
              <a:gd name="connsiteX21" fmla="*/ 1104900 w 6007100"/>
              <a:gd name="connsiteY21" fmla="*/ 695645 h 1459894"/>
              <a:gd name="connsiteX22" fmla="*/ 1117600 w 6007100"/>
              <a:gd name="connsiteY22" fmla="*/ 848045 h 1459894"/>
              <a:gd name="connsiteX23" fmla="*/ 1130300 w 6007100"/>
              <a:gd name="connsiteY23" fmla="*/ 1025845 h 1459894"/>
              <a:gd name="connsiteX24" fmla="*/ 1130300 w 6007100"/>
              <a:gd name="connsiteY24" fmla="*/ 1025845 h 1459894"/>
              <a:gd name="connsiteX25" fmla="*/ 1117600 w 6007100"/>
              <a:gd name="connsiteY25" fmla="*/ 1248095 h 1459894"/>
              <a:gd name="connsiteX26" fmla="*/ 1117600 w 6007100"/>
              <a:gd name="connsiteY26" fmla="*/ 1387795 h 1459894"/>
              <a:gd name="connsiteX27" fmla="*/ 1130300 w 6007100"/>
              <a:gd name="connsiteY27" fmla="*/ 1444945 h 1459894"/>
              <a:gd name="connsiteX28" fmla="*/ 1200150 w 6007100"/>
              <a:gd name="connsiteY28" fmla="*/ 1114745 h 1459894"/>
              <a:gd name="connsiteX29" fmla="*/ 1219200 w 6007100"/>
              <a:gd name="connsiteY29" fmla="*/ 1063945 h 1459894"/>
              <a:gd name="connsiteX30" fmla="*/ 1397000 w 6007100"/>
              <a:gd name="connsiteY30" fmla="*/ 1070295 h 1459894"/>
              <a:gd name="connsiteX31" fmla="*/ 1536700 w 6007100"/>
              <a:gd name="connsiteY31" fmla="*/ 1070295 h 1459894"/>
              <a:gd name="connsiteX32" fmla="*/ 1727200 w 6007100"/>
              <a:gd name="connsiteY32" fmla="*/ 962345 h 1459894"/>
              <a:gd name="connsiteX33" fmla="*/ 1847850 w 6007100"/>
              <a:gd name="connsiteY33" fmla="*/ 873445 h 1459894"/>
              <a:gd name="connsiteX34" fmla="*/ 1873250 w 6007100"/>
              <a:gd name="connsiteY34" fmla="*/ 848045 h 1459894"/>
              <a:gd name="connsiteX35" fmla="*/ 2012950 w 6007100"/>
              <a:gd name="connsiteY35" fmla="*/ 924245 h 1459894"/>
              <a:gd name="connsiteX36" fmla="*/ 2101850 w 6007100"/>
              <a:gd name="connsiteY36" fmla="*/ 1044895 h 1459894"/>
              <a:gd name="connsiteX37" fmla="*/ 2127250 w 6007100"/>
              <a:gd name="connsiteY37" fmla="*/ 1063945 h 1459894"/>
              <a:gd name="connsiteX38" fmla="*/ 2241550 w 6007100"/>
              <a:gd name="connsiteY38" fmla="*/ 1057595 h 1459894"/>
              <a:gd name="connsiteX39" fmla="*/ 2622550 w 6007100"/>
              <a:gd name="connsiteY39" fmla="*/ 1076645 h 1459894"/>
              <a:gd name="connsiteX40" fmla="*/ 3079750 w 6007100"/>
              <a:gd name="connsiteY40" fmla="*/ 1082995 h 1459894"/>
              <a:gd name="connsiteX41" fmla="*/ 3651250 w 6007100"/>
              <a:gd name="connsiteY41" fmla="*/ 1082995 h 1459894"/>
              <a:gd name="connsiteX42" fmla="*/ 4908550 w 6007100"/>
              <a:gd name="connsiteY42" fmla="*/ 1082995 h 1459894"/>
              <a:gd name="connsiteX43" fmla="*/ 6007100 w 6007100"/>
              <a:gd name="connsiteY43" fmla="*/ 1057595 h 1459894"/>
              <a:gd name="connsiteX44" fmla="*/ 6007100 w 6007100"/>
              <a:gd name="connsiteY44" fmla="*/ 1057595 h 14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07100" h="1459894">
                <a:moveTo>
                  <a:pt x="0" y="1089345"/>
                </a:moveTo>
                <a:lnTo>
                  <a:pt x="406400" y="1076645"/>
                </a:lnTo>
                <a:cubicBezTo>
                  <a:pt x="486833" y="1074528"/>
                  <a:pt x="458258" y="1088287"/>
                  <a:pt x="482600" y="1076645"/>
                </a:cubicBezTo>
                <a:cubicBezTo>
                  <a:pt x="506942" y="1065003"/>
                  <a:pt x="528108" y="1030078"/>
                  <a:pt x="552450" y="1006795"/>
                </a:cubicBezTo>
                <a:cubicBezTo>
                  <a:pt x="576792" y="983512"/>
                  <a:pt x="607483" y="957053"/>
                  <a:pt x="628650" y="936945"/>
                </a:cubicBezTo>
                <a:cubicBezTo>
                  <a:pt x="649817" y="916837"/>
                  <a:pt x="664633" y="898845"/>
                  <a:pt x="679450" y="886145"/>
                </a:cubicBezTo>
                <a:cubicBezTo>
                  <a:pt x="694267" y="873445"/>
                  <a:pt x="705908" y="850162"/>
                  <a:pt x="717550" y="860745"/>
                </a:cubicBezTo>
                <a:cubicBezTo>
                  <a:pt x="729192" y="871328"/>
                  <a:pt x="737658" y="923187"/>
                  <a:pt x="749300" y="949645"/>
                </a:cubicBezTo>
                <a:cubicBezTo>
                  <a:pt x="760942" y="976103"/>
                  <a:pt x="774700" y="997270"/>
                  <a:pt x="787400" y="1019495"/>
                </a:cubicBezTo>
                <a:cubicBezTo>
                  <a:pt x="800100" y="1041720"/>
                  <a:pt x="805392" y="1073470"/>
                  <a:pt x="825500" y="1082995"/>
                </a:cubicBezTo>
                <a:cubicBezTo>
                  <a:pt x="845608" y="1092520"/>
                  <a:pt x="887942" y="1074528"/>
                  <a:pt x="908050" y="1076645"/>
                </a:cubicBezTo>
                <a:cubicBezTo>
                  <a:pt x="928158" y="1078762"/>
                  <a:pt x="929217" y="1080878"/>
                  <a:pt x="946150" y="1095695"/>
                </a:cubicBezTo>
                <a:cubicBezTo>
                  <a:pt x="963083" y="1110512"/>
                  <a:pt x="996950" y="1190945"/>
                  <a:pt x="1009650" y="1165545"/>
                </a:cubicBezTo>
                <a:cubicBezTo>
                  <a:pt x="1022350" y="1140145"/>
                  <a:pt x="1016000" y="1032195"/>
                  <a:pt x="1022350" y="943295"/>
                </a:cubicBezTo>
                <a:cubicBezTo>
                  <a:pt x="1028700" y="854395"/>
                  <a:pt x="1043517" y="724220"/>
                  <a:pt x="1047750" y="632145"/>
                </a:cubicBezTo>
                <a:cubicBezTo>
                  <a:pt x="1051983" y="540070"/>
                  <a:pt x="1045633" y="463870"/>
                  <a:pt x="1047750" y="390845"/>
                </a:cubicBezTo>
                <a:cubicBezTo>
                  <a:pt x="1049867" y="317820"/>
                  <a:pt x="1057275" y="240562"/>
                  <a:pt x="1060450" y="193995"/>
                </a:cubicBezTo>
                <a:cubicBezTo>
                  <a:pt x="1063625" y="147428"/>
                  <a:pt x="1064683" y="143195"/>
                  <a:pt x="1066800" y="111445"/>
                </a:cubicBezTo>
                <a:cubicBezTo>
                  <a:pt x="1068917" y="79695"/>
                  <a:pt x="1071033" y="-19788"/>
                  <a:pt x="1073150" y="3495"/>
                </a:cubicBezTo>
                <a:cubicBezTo>
                  <a:pt x="1075267" y="26778"/>
                  <a:pt x="1076325" y="177062"/>
                  <a:pt x="1079500" y="251145"/>
                </a:cubicBezTo>
                <a:cubicBezTo>
                  <a:pt x="1082675" y="325228"/>
                  <a:pt x="1087967" y="373912"/>
                  <a:pt x="1092200" y="447995"/>
                </a:cubicBezTo>
                <a:cubicBezTo>
                  <a:pt x="1096433" y="522078"/>
                  <a:pt x="1100667" y="628970"/>
                  <a:pt x="1104900" y="695645"/>
                </a:cubicBezTo>
                <a:cubicBezTo>
                  <a:pt x="1109133" y="762320"/>
                  <a:pt x="1113367" y="793012"/>
                  <a:pt x="1117600" y="848045"/>
                </a:cubicBezTo>
                <a:cubicBezTo>
                  <a:pt x="1121833" y="903078"/>
                  <a:pt x="1130300" y="1025845"/>
                  <a:pt x="1130300" y="1025845"/>
                </a:cubicBezTo>
                <a:lnTo>
                  <a:pt x="1130300" y="1025845"/>
                </a:lnTo>
                <a:cubicBezTo>
                  <a:pt x="1128183" y="1062887"/>
                  <a:pt x="1119717" y="1187770"/>
                  <a:pt x="1117600" y="1248095"/>
                </a:cubicBezTo>
                <a:cubicBezTo>
                  <a:pt x="1115483" y="1308420"/>
                  <a:pt x="1115483" y="1354987"/>
                  <a:pt x="1117600" y="1387795"/>
                </a:cubicBezTo>
                <a:cubicBezTo>
                  <a:pt x="1119717" y="1420603"/>
                  <a:pt x="1116542" y="1490453"/>
                  <a:pt x="1130300" y="1444945"/>
                </a:cubicBezTo>
                <a:cubicBezTo>
                  <a:pt x="1144058" y="1399437"/>
                  <a:pt x="1185333" y="1178245"/>
                  <a:pt x="1200150" y="1114745"/>
                </a:cubicBezTo>
                <a:cubicBezTo>
                  <a:pt x="1214967" y="1051245"/>
                  <a:pt x="1186392" y="1071353"/>
                  <a:pt x="1219200" y="1063945"/>
                </a:cubicBezTo>
                <a:cubicBezTo>
                  <a:pt x="1252008" y="1056537"/>
                  <a:pt x="1344083" y="1069237"/>
                  <a:pt x="1397000" y="1070295"/>
                </a:cubicBezTo>
                <a:cubicBezTo>
                  <a:pt x="1449917" y="1071353"/>
                  <a:pt x="1481667" y="1088287"/>
                  <a:pt x="1536700" y="1070295"/>
                </a:cubicBezTo>
                <a:cubicBezTo>
                  <a:pt x="1591733" y="1052303"/>
                  <a:pt x="1675342" y="995153"/>
                  <a:pt x="1727200" y="962345"/>
                </a:cubicBezTo>
                <a:cubicBezTo>
                  <a:pt x="1779058" y="929537"/>
                  <a:pt x="1847850" y="873445"/>
                  <a:pt x="1847850" y="873445"/>
                </a:cubicBezTo>
                <a:cubicBezTo>
                  <a:pt x="1872192" y="854395"/>
                  <a:pt x="1845733" y="839578"/>
                  <a:pt x="1873250" y="848045"/>
                </a:cubicBezTo>
                <a:cubicBezTo>
                  <a:pt x="1900767" y="856512"/>
                  <a:pt x="1974850" y="891437"/>
                  <a:pt x="2012950" y="924245"/>
                </a:cubicBezTo>
                <a:cubicBezTo>
                  <a:pt x="2051050" y="957053"/>
                  <a:pt x="2101850" y="1044895"/>
                  <a:pt x="2101850" y="1044895"/>
                </a:cubicBezTo>
                <a:cubicBezTo>
                  <a:pt x="2120900" y="1068178"/>
                  <a:pt x="2103967" y="1061828"/>
                  <a:pt x="2127250" y="1063945"/>
                </a:cubicBezTo>
                <a:cubicBezTo>
                  <a:pt x="2150533" y="1066062"/>
                  <a:pt x="2159000" y="1055478"/>
                  <a:pt x="2241550" y="1057595"/>
                </a:cubicBezTo>
                <a:cubicBezTo>
                  <a:pt x="2324100" y="1059712"/>
                  <a:pt x="2482850" y="1072412"/>
                  <a:pt x="2622550" y="1076645"/>
                </a:cubicBezTo>
                <a:cubicBezTo>
                  <a:pt x="2762250" y="1080878"/>
                  <a:pt x="3079750" y="1082995"/>
                  <a:pt x="3079750" y="1082995"/>
                </a:cubicBezTo>
                <a:lnTo>
                  <a:pt x="3651250" y="1082995"/>
                </a:lnTo>
                <a:lnTo>
                  <a:pt x="4908550" y="1082995"/>
                </a:lnTo>
                <a:cubicBezTo>
                  <a:pt x="5301192" y="1078762"/>
                  <a:pt x="6007100" y="1057595"/>
                  <a:pt x="6007100" y="1057595"/>
                </a:cubicBezTo>
                <a:lnTo>
                  <a:pt x="6007100" y="1057595"/>
                </a:lnTo>
              </a:path>
            </a:pathLst>
          </a:custGeom>
          <a:noFill/>
          <a:ln w="38100">
            <a:solidFill>
              <a:srgbClr val="197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4592662"/>
      </p:ext>
    </p:extLst>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atient in intensive care with a ventilator Vector Image">
            <a:extLst>
              <a:ext uri="{FF2B5EF4-FFF2-40B4-BE49-F238E27FC236}">
                <a16:creationId xmlns:a16="http://schemas.microsoft.com/office/drawing/2014/main" id="{38B12977-C9B7-EF8B-D0B6-24DCD74CE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6" t="2285" r="5929" b="7164"/>
          <a:stretch/>
        </p:blipFill>
        <p:spPr bwMode="auto">
          <a:xfrm>
            <a:off x="7194856" y="1400658"/>
            <a:ext cx="4608580" cy="4851548"/>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5796920" cy="646331"/>
          </a:xfrm>
          <a:prstGeom prst="rect">
            <a:avLst/>
          </a:prstGeom>
          <a:noFill/>
        </p:spPr>
        <p:txBody>
          <a:bodyPr wrap="square" rtlCol="0">
            <a:spAutoFit/>
          </a:bodyPr>
          <a:lstStyle/>
          <a:p>
            <a:r>
              <a:rPr lang="nl-NL" sz="3600" dirty="0">
                <a:solidFill>
                  <a:srgbClr val="2B468A"/>
                </a:solidFill>
              </a:rPr>
              <a:t>Overleden donoren</a:t>
            </a:r>
          </a:p>
        </p:txBody>
      </p:sp>
      <p:sp>
        <p:nvSpPr>
          <p:cNvPr id="12" name="TextBox 11">
            <a:extLst>
              <a:ext uri="{FF2B5EF4-FFF2-40B4-BE49-F238E27FC236}">
                <a16:creationId xmlns:a16="http://schemas.microsoft.com/office/drawing/2014/main" id="{10ABBDAA-CB56-3A20-3975-985F08C57B95}"/>
              </a:ext>
            </a:extLst>
          </p:cNvPr>
          <p:cNvSpPr txBox="1"/>
          <p:nvPr/>
        </p:nvSpPr>
        <p:spPr>
          <a:xfrm>
            <a:off x="299080" y="3051891"/>
            <a:ext cx="5796920" cy="2308324"/>
          </a:xfrm>
          <a:prstGeom prst="rect">
            <a:avLst/>
          </a:prstGeom>
          <a:noFill/>
        </p:spPr>
        <p:txBody>
          <a:bodyPr wrap="square" rtlCol="0">
            <a:spAutoFit/>
          </a:bodyPr>
          <a:lstStyle/>
          <a:p>
            <a:pPr marL="342900" indent="-342900">
              <a:buFont typeface="Arial" panose="020B0604020202020204" pitchFamily="34" charset="0"/>
              <a:buChar char="•"/>
            </a:pPr>
            <a:r>
              <a:rPr lang="nl-NL" sz="2400" dirty="0"/>
              <a:t>Hersenbloeding</a:t>
            </a:r>
          </a:p>
          <a:p>
            <a:pPr marL="342900" indent="-342900">
              <a:buFont typeface="Arial" panose="020B0604020202020204" pitchFamily="34" charset="0"/>
              <a:buChar char="•"/>
            </a:pPr>
            <a:r>
              <a:rPr lang="nl-NL" sz="2400" dirty="0"/>
              <a:t>Ischemisch CVA</a:t>
            </a:r>
          </a:p>
          <a:p>
            <a:pPr marL="342900" indent="-342900">
              <a:buFont typeface="Arial" panose="020B0604020202020204" pitchFamily="34" charset="0"/>
              <a:buChar char="•"/>
            </a:pPr>
            <a:r>
              <a:rPr lang="nl-NL" sz="2400" dirty="0"/>
              <a:t>Hersentrauma</a:t>
            </a:r>
          </a:p>
          <a:p>
            <a:pPr marL="342900" indent="-342900">
              <a:buFont typeface="Arial" panose="020B0604020202020204" pitchFamily="34" charset="0"/>
              <a:buChar char="•"/>
            </a:pPr>
            <a:r>
              <a:rPr lang="nl-NL" sz="2400" dirty="0"/>
              <a:t>Intoxicatie/overdosis</a:t>
            </a:r>
          </a:p>
          <a:p>
            <a:pPr marL="342900" indent="-342900">
              <a:buFont typeface="Arial" panose="020B0604020202020204" pitchFamily="34" charset="0"/>
              <a:buChar char="•"/>
            </a:pPr>
            <a:r>
              <a:rPr lang="nl-NL" sz="2400" dirty="0"/>
              <a:t>Verhanging</a:t>
            </a:r>
          </a:p>
          <a:p>
            <a:pPr marL="342900" indent="-342900">
              <a:buFont typeface="Arial" panose="020B0604020202020204" pitchFamily="34" charset="0"/>
              <a:buChar char="•"/>
            </a:pPr>
            <a:r>
              <a:rPr lang="nl-NL" sz="2400" dirty="0"/>
              <a:t>Hartstilstand</a:t>
            </a:r>
          </a:p>
        </p:txBody>
      </p:sp>
    </p:spTree>
    <p:extLst>
      <p:ext uri="{BB962C8B-B14F-4D97-AF65-F5344CB8AC3E}">
        <p14:creationId xmlns:p14="http://schemas.microsoft.com/office/powerpoint/2010/main" val="4090488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8017F8-1476-1FF8-DBD7-1D6BBE7D8C4C}"/>
              </a:ext>
            </a:extLst>
          </p:cNvPr>
          <p:cNvPicPr>
            <a:picLocks noChangeAspect="1"/>
          </p:cNvPicPr>
          <p:nvPr/>
        </p:nvPicPr>
        <p:blipFill rotWithShape="1">
          <a:blip r:embed="rId2"/>
          <a:srcRect l="7884" r="9984"/>
          <a:stretch/>
        </p:blipFill>
        <p:spPr>
          <a:xfrm>
            <a:off x="4089400" y="873629"/>
            <a:ext cx="8166100" cy="5984371"/>
          </a:xfrm>
          <a:prstGeom prst="rect">
            <a:avLst/>
          </a:prstGeom>
        </p:spPr>
      </p:pic>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9877436" cy="646331"/>
          </a:xfrm>
          <a:prstGeom prst="rect">
            <a:avLst/>
          </a:prstGeom>
          <a:noFill/>
        </p:spPr>
        <p:txBody>
          <a:bodyPr wrap="square" rtlCol="0">
            <a:spAutoFit/>
          </a:bodyPr>
          <a:lstStyle/>
          <a:p>
            <a:r>
              <a:rPr lang="nl-NL" sz="3600" dirty="0">
                <a:solidFill>
                  <a:srgbClr val="2B468A"/>
                </a:solidFill>
              </a:rPr>
              <a:t>Overleden donoren</a:t>
            </a:r>
          </a:p>
        </p:txBody>
      </p:sp>
      <p:sp>
        <p:nvSpPr>
          <p:cNvPr id="9" name="TextBox 8">
            <a:extLst>
              <a:ext uri="{FF2B5EF4-FFF2-40B4-BE49-F238E27FC236}">
                <a16:creationId xmlns:a16="http://schemas.microsoft.com/office/drawing/2014/main" id="{7AF21B38-066A-3D0D-20E6-8F30602F320F}"/>
              </a:ext>
            </a:extLst>
          </p:cNvPr>
          <p:cNvSpPr txBox="1"/>
          <p:nvPr/>
        </p:nvSpPr>
        <p:spPr>
          <a:xfrm>
            <a:off x="903282" y="3230740"/>
            <a:ext cx="4267200" cy="1015663"/>
          </a:xfrm>
          <a:prstGeom prst="rect">
            <a:avLst/>
          </a:prstGeom>
          <a:noFill/>
        </p:spPr>
        <p:txBody>
          <a:bodyPr wrap="square" rtlCol="0">
            <a:spAutoFit/>
          </a:bodyPr>
          <a:lstStyle/>
          <a:p>
            <a:r>
              <a:rPr lang="nl-NL" sz="6000" dirty="0">
                <a:latin typeface="Corbel" panose="020B0503020204020204" pitchFamily="34" charset="0"/>
              </a:rPr>
              <a:t>Hersendood</a:t>
            </a:r>
            <a:endParaRPr lang="en-GB" sz="6000" dirty="0">
              <a:latin typeface="Corbel" panose="020B0503020204020204" pitchFamily="34" charset="0"/>
            </a:endParaRPr>
          </a:p>
        </p:txBody>
      </p:sp>
      <p:cxnSp>
        <p:nvCxnSpPr>
          <p:cNvPr id="11" name="Straight Connector 10">
            <a:extLst>
              <a:ext uri="{FF2B5EF4-FFF2-40B4-BE49-F238E27FC236}">
                <a16:creationId xmlns:a16="http://schemas.microsoft.com/office/drawing/2014/main" id="{63AC508E-92B9-9EA1-F58F-F1237A001E02}"/>
              </a:ext>
            </a:extLst>
          </p:cNvPr>
          <p:cNvCxnSpPr>
            <a:cxnSpLocks/>
          </p:cNvCxnSpPr>
          <p:nvPr/>
        </p:nvCxnSpPr>
        <p:spPr>
          <a:xfrm>
            <a:off x="8958990" y="2436419"/>
            <a:ext cx="2547210" cy="1919681"/>
          </a:xfrm>
          <a:prstGeom prst="line">
            <a:avLst/>
          </a:prstGeom>
          <a:ln w="57150">
            <a:solidFill>
              <a:srgbClr val="A00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7EFE0C-7D04-E838-58BD-5C93EFC76D85}"/>
              </a:ext>
            </a:extLst>
          </p:cNvPr>
          <p:cNvCxnSpPr>
            <a:cxnSpLocks/>
          </p:cNvCxnSpPr>
          <p:nvPr/>
        </p:nvCxnSpPr>
        <p:spPr>
          <a:xfrm flipH="1">
            <a:off x="8854985" y="2383880"/>
            <a:ext cx="2694090" cy="1972220"/>
          </a:xfrm>
          <a:prstGeom prst="line">
            <a:avLst/>
          </a:prstGeom>
          <a:ln w="57150">
            <a:solidFill>
              <a:srgbClr val="A00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7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9877436" cy="646331"/>
          </a:xfrm>
          <a:prstGeom prst="rect">
            <a:avLst/>
          </a:prstGeom>
          <a:noFill/>
        </p:spPr>
        <p:txBody>
          <a:bodyPr wrap="square" rtlCol="0">
            <a:spAutoFit/>
          </a:bodyPr>
          <a:lstStyle/>
          <a:p>
            <a:r>
              <a:rPr lang="nl-NL" sz="3600" dirty="0">
                <a:solidFill>
                  <a:srgbClr val="2B468A"/>
                </a:solidFill>
              </a:rPr>
              <a:t>Overleden donoren</a:t>
            </a:r>
          </a:p>
        </p:txBody>
      </p:sp>
      <p:sp>
        <p:nvSpPr>
          <p:cNvPr id="9" name="TextBox 8">
            <a:extLst>
              <a:ext uri="{FF2B5EF4-FFF2-40B4-BE49-F238E27FC236}">
                <a16:creationId xmlns:a16="http://schemas.microsoft.com/office/drawing/2014/main" id="{7AF21B38-066A-3D0D-20E6-8F30602F320F}"/>
              </a:ext>
            </a:extLst>
          </p:cNvPr>
          <p:cNvSpPr txBox="1"/>
          <p:nvPr/>
        </p:nvSpPr>
        <p:spPr>
          <a:xfrm>
            <a:off x="903282" y="3230740"/>
            <a:ext cx="4267200" cy="1015663"/>
          </a:xfrm>
          <a:prstGeom prst="rect">
            <a:avLst/>
          </a:prstGeom>
          <a:noFill/>
        </p:spPr>
        <p:txBody>
          <a:bodyPr wrap="square" rtlCol="0">
            <a:spAutoFit/>
          </a:bodyPr>
          <a:lstStyle/>
          <a:p>
            <a:r>
              <a:rPr lang="nl-NL" sz="6000" dirty="0">
                <a:latin typeface="Corbel" panose="020B0503020204020204" pitchFamily="34" charset="0"/>
              </a:rPr>
              <a:t>Hersendood</a:t>
            </a:r>
            <a:endParaRPr lang="en-GB" sz="6000" dirty="0">
              <a:latin typeface="Corbel" panose="020B0503020204020204" pitchFamily="34" charset="0"/>
            </a:endParaRPr>
          </a:p>
        </p:txBody>
      </p:sp>
      <p:pic>
        <p:nvPicPr>
          <p:cNvPr id="6" name="Picture 5">
            <a:extLst>
              <a:ext uri="{FF2B5EF4-FFF2-40B4-BE49-F238E27FC236}">
                <a16:creationId xmlns:a16="http://schemas.microsoft.com/office/drawing/2014/main" id="{30B14D02-1646-FBBB-8376-BF6FCA96BBEF}"/>
              </a:ext>
            </a:extLst>
          </p:cNvPr>
          <p:cNvPicPr>
            <a:picLocks noChangeAspect="1"/>
          </p:cNvPicPr>
          <p:nvPr/>
        </p:nvPicPr>
        <p:blipFill rotWithShape="1">
          <a:blip r:embed="rId2"/>
          <a:srcRect l="2609" t="10556" r="51235" b="11111"/>
          <a:stretch/>
        </p:blipFill>
        <p:spPr>
          <a:xfrm>
            <a:off x="6567403" y="1141740"/>
            <a:ext cx="5219700" cy="5372100"/>
          </a:xfrm>
          <a:prstGeom prst="rect">
            <a:avLst/>
          </a:prstGeom>
        </p:spPr>
      </p:pic>
    </p:spTree>
    <p:extLst>
      <p:ext uri="{BB962C8B-B14F-4D97-AF65-F5344CB8AC3E}">
        <p14:creationId xmlns:p14="http://schemas.microsoft.com/office/powerpoint/2010/main" val="143706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3D0AE4-79A4-0350-EA66-CAA640994CF0}"/>
              </a:ext>
            </a:extLst>
          </p:cNvPr>
          <p:cNvPicPr>
            <a:picLocks noChangeAspect="1"/>
          </p:cNvPicPr>
          <p:nvPr/>
        </p:nvPicPr>
        <p:blipFill rotWithShape="1">
          <a:blip r:embed="rId2"/>
          <a:srcRect l="49102" t="9445" r="4742" b="10186"/>
          <a:stretch/>
        </p:blipFill>
        <p:spPr>
          <a:xfrm>
            <a:off x="6567403" y="1052840"/>
            <a:ext cx="5219700" cy="5511800"/>
          </a:xfrm>
          <a:prstGeom prst="rect">
            <a:avLst/>
          </a:prstGeom>
        </p:spPr>
      </p:pic>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9877436" cy="646331"/>
          </a:xfrm>
          <a:prstGeom prst="rect">
            <a:avLst/>
          </a:prstGeom>
          <a:noFill/>
        </p:spPr>
        <p:txBody>
          <a:bodyPr wrap="square" rtlCol="0">
            <a:spAutoFit/>
          </a:bodyPr>
          <a:lstStyle/>
          <a:p>
            <a:r>
              <a:rPr lang="nl-NL" sz="3600" dirty="0">
                <a:solidFill>
                  <a:srgbClr val="2B468A"/>
                </a:solidFill>
              </a:rPr>
              <a:t>Overleden donoren</a:t>
            </a:r>
          </a:p>
        </p:txBody>
      </p:sp>
      <p:sp>
        <p:nvSpPr>
          <p:cNvPr id="9" name="TextBox 8">
            <a:extLst>
              <a:ext uri="{FF2B5EF4-FFF2-40B4-BE49-F238E27FC236}">
                <a16:creationId xmlns:a16="http://schemas.microsoft.com/office/drawing/2014/main" id="{7AF21B38-066A-3D0D-20E6-8F30602F320F}"/>
              </a:ext>
            </a:extLst>
          </p:cNvPr>
          <p:cNvSpPr txBox="1"/>
          <p:nvPr/>
        </p:nvSpPr>
        <p:spPr>
          <a:xfrm>
            <a:off x="903282" y="3230740"/>
            <a:ext cx="4267200" cy="1015663"/>
          </a:xfrm>
          <a:prstGeom prst="rect">
            <a:avLst/>
          </a:prstGeom>
          <a:noFill/>
        </p:spPr>
        <p:txBody>
          <a:bodyPr wrap="square" rtlCol="0">
            <a:spAutoFit/>
          </a:bodyPr>
          <a:lstStyle/>
          <a:p>
            <a:r>
              <a:rPr lang="nl-NL" sz="6000" dirty="0">
                <a:latin typeface="Corbel" panose="020B0503020204020204" pitchFamily="34" charset="0"/>
              </a:rPr>
              <a:t>Hersendood</a:t>
            </a:r>
            <a:endParaRPr lang="en-GB" sz="6000" dirty="0">
              <a:latin typeface="Corbel" panose="020B0503020204020204" pitchFamily="34" charset="0"/>
            </a:endParaRPr>
          </a:p>
        </p:txBody>
      </p:sp>
    </p:spTree>
    <p:extLst>
      <p:ext uri="{BB962C8B-B14F-4D97-AF65-F5344CB8AC3E}">
        <p14:creationId xmlns:p14="http://schemas.microsoft.com/office/powerpoint/2010/main" val="82647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8D8A80-B02A-507C-D194-4411E349C28E}"/>
              </a:ext>
            </a:extLst>
          </p:cNvPr>
          <p:cNvSpPr txBox="1"/>
          <p:nvPr/>
        </p:nvSpPr>
        <p:spPr>
          <a:xfrm>
            <a:off x="1" y="0"/>
            <a:ext cx="12191999" cy="1569660"/>
          </a:xfrm>
          <a:prstGeom prst="rect">
            <a:avLst/>
          </a:prstGeom>
          <a:noFill/>
        </p:spPr>
        <p:txBody>
          <a:bodyPr wrap="square" rtlCol="0">
            <a:spAutoFit/>
          </a:bodyPr>
          <a:lstStyle/>
          <a:p>
            <a:r>
              <a:rPr lang="nl-NL"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rPr>
              <a:t>NIERTRANSPLANT</a:t>
            </a:r>
            <a:endParaRPr lang="en-GB" sz="9600" b="1" dirty="0">
              <a:gradFill flip="none" rotWithShape="1">
                <a:gsLst>
                  <a:gs pos="0">
                    <a:srgbClr val="197067">
                      <a:alpha val="12000"/>
                    </a:srgbClr>
                  </a:gs>
                  <a:gs pos="100000">
                    <a:srgbClr val="58BCB0">
                      <a:alpha val="7000"/>
                    </a:srgbClr>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F6B36E1-467A-3C6F-3D11-A1D419ED5B17}"/>
              </a:ext>
            </a:extLst>
          </p:cNvPr>
          <p:cNvSpPr txBox="1"/>
          <p:nvPr/>
        </p:nvSpPr>
        <p:spPr>
          <a:xfrm>
            <a:off x="107493" y="1505483"/>
            <a:ext cx="8055709" cy="769441"/>
          </a:xfrm>
          <a:prstGeom prst="rect">
            <a:avLst/>
          </a:prstGeom>
          <a:noFill/>
        </p:spPr>
        <p:txBody>
          <a:bodyPr wrap="square" rtlCol="0">
            <a:spAutoFit/>
          </a:bodyPr>
          <a:lstStyle/>
          <a:p>
            <a:r>
              <a:rPr lang="nl-NL" sz="4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rPr>
              <a:t>DONOR TYPES</a:t>
            </a:r>
            <a:endParaRPr lang="en-GB" sz="5400" b="1" dirty="0">
              <a:gradFill flip="none" rotWithShape="1">
                <a:gsLst>
                  <a:gs pos="0">
                    <a:srgbClr val="197067"/>
                  </a:gs>
                  <a:gs pos="100000">
                    <a:srgbClr val="58BCB0"/>
                  </a:gs>
                </a:gsLst>
                <a:lin ang="0" scaled="1"/>
                <a:tileRect/>
              </a:gra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C8F2E30-9E83-AAF0-4522-74A43DA6F971}"/>
              </a:ext>
            </a:extLst>
          </p:cNvPr>
          <p:cNvSpPr txBox="1"/>
          <p:nvPr/>
        </p:nvSpPr>
        <p:spPr>
          <a:xfrm>
            <a:off x="404897" y="2436419"/>
            <a:ext cx="433908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16C96A8-CCA8-2348-C39D-04C9363BF8A7}"/>
              </a:ext>
            </a:extLst>
          </p:cNvPr>
          <p:cNvSpPr txBox="1"/>
          <p:nvPr/>
        </p:nvSpPr>
        <p:spPr>
          <a:xfrm>
            <a:off x="231764" y="2383880"/>
            <a:ext cx="9877436" cy="646331"/>
          </a:xfrm>
          <a:prstGeom prst="rect">
            <a:avLst/>
          </a:prstGeom>
          <a:noFill/>
        </p:spPr>
        <p:txBody>
          <a:bodyPr wrap="square" rtlCol="0">
            <a:spAutoFit/>
          </a:bodyPr>
          <a:lstStyle/>
          <a:p>
            <a:r>
              <a:rPr lang="nl-NL" sz="3600" dirty="0">
                <a:solidFill>
                  <a:srgbClr val="2B468A"/>
                </a:solidFill>
              </a:rPr>
              <a:t>Overleden donoren</a:t>
            </a:r>
          </a:p>
        </p:txBody>
      </p:sp>
      <p:sp>
        <p:nvSpPr>
          <p:cNvPr id="9" name="TextBox 8">
            <a:extLst>
              <a:ext uri="{FF2B5EF4-FFF2-40B4-BE49-F238E27FC236}">
                <a16:creationId xmlns:a16="http://schemas.microsoft.com/office/drawing/2014/main" id="{7AF21B38-066A-3D0D-20E6-8F30602F320F}"/>
              </a:ext>
            </a:extLst>
          </p:cNvPr>
          <p:cNvSpPr txBox="1"/>
          <p:nvPr/>
        </p:nvSpPr>
        <p:spPr>
          <a:xfrm>
            <a:off x="903282" y="3230740"/>
            <a:ext cx="4267200" cy="1015663"/>
          </a:xfrm>
          <a:prstGeom prst="rect">
            <a:avLst/>
          </a:prstGeom>
          <a:noFill/>
        </p:spPr>
        <p:txBody>
          <a:bodyPr wrap="square" rtlCol="0">
            <a:spAutoFit/>
          </a:bodyPr>
          <a:lstStyle/>
          <a:p>
            <a:r>
              <a:rPr lang="nl-NL" sz="6000" dirty="0">
                <a:latin typeface="Corbel" panose="020B0503020204020204" pitchFamily="34" charset="0"/>
              </a:rPr>
              <a:t>Hersendood</a:t>
            </a:r>
            <a:endParaRPr lang="en-GB" sz="6000" dirty="0">
              <a:latin typeface="Corbel" panose="020B0503020204020204" pitchFamily="34" charset="0"/>
            </a:endParaRPr>
          </a:p>
        </p:txBody>
      </p:sp>
      <p:pic>
        <p:nvPicPr>
          <p:cNvPr id="2" name="Picture 1">
            <a:extLst>
              <a:ext uri="{FF2B5EF4-FFF2-40B4-BE49-F238E27FC236}">
                <a16:creationId xmlns:a16="http://schemas.microsoft.com/office/drawing/2014/main" id="{228A177A-E3F6-2EBF-EDBE-8C0A9FD83AAC}"/>
              </a:ext>
            </a:extLst>
          </p:cNvPr>
          <p:cNvPicPr>
            <a:picLocks noChangeAspect="1"/>
          </p:cNvPicPr>
          <p:nvPr/>
        </p:nvPicPr>
        <p:blipFill rotWithShape="1">
          <a:blip r:embed="rId2"/>
          <a:srcRect l="1565" t="1445" r="1793" b="34954"/>
          <a:stretch/>
        </p:blipFill>
        <p:spPr>
          <a:xfrm>
            <a:off x="5082438" y="1738784"/>
            <a:ext cx="7000403" cy="4595514"/>
          </a:xfrm>
          <a:prstGeom prst="rect">
            <a:avLst/>
          </a:prstGeom>
        </p:spPr>
      </p:pic>
    </p:spTree>
    <p:extLst>
      <p:ext uri="{BB962C8B-B14F-4D97-AF65-F5344CB8AC3E}">
        <p14:creationId xmlns:p14="http://schemas.microsoft.com/office/powerpoint/2010/main" val="272020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137</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Cavolini</vt:lpstr>
      <vt:lpstr>Corbel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 Nagler</dc:creator>
  <cp:lastModifiedBy>Evi Nagler</cp:lastModifiedBy>
  <cp:revision>1</cp:revision>
  <dcterms:created xsi:type="dcterms:W3CDTF">2023-11-12T15:20:31Z</dcterms:created>
  <dcterms:modified xsi:type="dcterms:W3CDTF">2023-11-13T12:36:47Z</dcterms:modified>
</cp:coreProperties>
</file>